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2" r:id="rId1"/>
  </p:sldMasterIdLst>
  <p:notesMasterIdLst>
    <p:notesMasterId r:id="rId65"/>
  </p:notesMasterIdLst>
  <p:sldIdLst>
    <p:sldId id="2147481742" r:id="rId2"/>
    <p:sldId id="2147481743" r:id="rId3"/>
    <p:sldId id="2147481532" r:id="rId4"/>
    <p:sldId id="2147481716" r:id="rId5"/>
    <p:sldId id="2147481579" r:id="rId6"/>
    <p:sldId id="2147481717" r:id="rId7"/>
    <p:sldId id="2147481600" r:id="rId8"/>
    <p:sldId id="295" r:id="rId9"/>
    <p:sldId id="296" r:id="rId10"/>
    <p:sldId id="2147481718" r:id="rId11"/>
    <p:sldId id="297" r:id="rId12"/>
    <p:sldId id="2147481527" r:id="rId13"/>
    <p:sldId id="2147481715" r:id="rId14"/>
    <p:sldId id="2147481578" r:id="rId15"/>
    <p:sldId id="299" r:id="rId16"/>
    <p:sldId id="2147481604" r:id="rId17"/>
    <p:sldId id="300" r:id="rId18"/>
    <p:sldId id="301" r:id="rId19"/>
    <p:sldId id="2147481719" r:id="rId20"/>
    <p:sldId id="2147481595" r:id="rId21"/>
    <p:sldId id="2147481739" r:id="rId22"/>
    <p:sldId id="2147481702" r:id="rId23"/>
    <p:sldId id="2147481703" r:id="rId24"/>
    <p:sldId id="2147481704" r:id="rId25"/>
    <p:sldId id="2147481705" r:id="rId26"/>
    <p:sldId id="2147481730" r:id="rId27"/>
    <p:sldId id="2147481706" r:id="rId28"/>
    <p:sldId id="2147481731" r:id="rId29"/>
    <p:sldId id="2147481733" r:id="rId30"/>
    <p:sldId id="2147481734" r:id="rId31"/>
    <p:sldId id="2147481735" r:id="rId32"/>
    <p:sldId id="2147481736" r:id="rId33"/>
    <p:sldId id="2147481723" r:id="rId34"/>
    <p:sldId id="2147481724" r:id="rId35"/>
    <p:sldId id="2147481624" r:id="rId36"/>
    <p:sldId id="2147481725" r:id="rId37"/>
    <p:sldId id="309" r:id="rId38"/>
    <p:sldId id="2147481741" r:id="rId39"/>
    <p:sldId id="2147481709" r:id="rId40"/>
    <p:sldId id="2147481740" r:id="rId41"/>
    <p:sldId id="2147481538" r:id="rId42"/>
    <p:sldId id="2147481539" r:id="rId43"/>
    <p:sldId id="2147481710" r:id="rId44"/>
    <p:sldId id="2147481726" r:id="rId45"/>
    <p:sldId id="2147481517" r:id="rId46"/>
    <p:sldId id="2147481525" r:id="rId47"/>
    <p:sldId id="2147481744" r:id="rId48"/>
    <p:sldId id="2147481528" r:id="rId49"/>
    <p:sldId id="2147481529" r:id="rId50"/>
    <p:sldId id="2147481530" r:id="rId51"/>
    <p:sldId id="2147481544" r:id="rId52"/>
    <p:sldId id="2147481531" r:id="rId53"/>
    <p:sldId id="2147481745" r:id="rId54"/>
    <p:sldId id="2147481533" r:id="rId55"/>
    <p:sldId id="2147481534" r:id="rId56"/>
    <p:sldId id="2147481575" r:id="rId57"/>
    <p:sldId id="2147481576" r:id="rId58"/>
    <p:sldId id="2147481535" r:id="rId59"/>
    <p:sldId id="2147481738" r:id="rId60"/>
    <p:sldId id="2147481737" r:id="rId61"/>
    <p:sldId id="311" r:id="rId62"/>
    <p:sldId id="2147481746" r:id="rId63"/>
    <p:sldId id="2147481747" r:id="rId64"/>
  </p:sldIdLst>
  <p:sldSz cx="9144000" cy="5143500" type="screen16x9"/>
  <p:notesSz cx="5143500" cy="9144000"/>
  <p:embeddedFontLst>
    <p:embeddedFont>
      <p:font typeface="Georgia" panose="02040502050405020303" pitchFamily="18" charset="0"/>
      <p:regular r:id="rId66"/>
      <p:bold r:id="rId67"/>
      <p:italic r:id="rId68"/>
      <p:boldItalic r:id="rId69"/>
    </p:embeddedFont>
    <p:embeddedFont>
      <p:font typeface="Montserrat" pitchFamily="2" charset="0"/>
      <p:regular r:id="rId70"/>
      <p:bold r:id="rId71"/>
      <p:italic r:id="rId72"/>
      <p:boldItalic r:id="rId73"/>
    </p:embeddedFont>
    <p:embeddedFont>
      <p:font typeface="Montserrat ExtraBold" pitchFamily="2" charset="0"/>
      <p:bold r:id="rId74"/>
      <p:boldItalic r:id="rId75"/>
    </p:embeddedFont>
    <p:embeddedFont>
      <p:font typeface="Montserrat SemiBold" pitchFamily="2" charset="0"/>
      <p:bold r:id="rId76"/>
      <p:boldItalic r:id="rId77"/>
    </p:embeddedFont>
    <p:embeddedFont>
      <p:font typeface="Segoe UI Semibold" panose="020B0702040204020203" pitchFamily="34" charset="0"/>
      <p:bold r:id="rId78"/>
      <p:boldItalic r:id="rId79"/>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A5A"/>
    <a:srgbClr val="924943"/>
    <a:srgbClr val="F3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8B0F0-F3CE-408D-9A11-19879429ED42}" v="6" dt="2026-04-21T17:20:12.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p:scale>
          <a:sx n="100" d="100"/>
          <a:sy n="100" d="100"/>
        </p:scale>
        <p:origin x="868"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 Isla" userId="7c5c1c7752d0702d" providerId="LiveId" clId="{2E5F4545-8B14-43C9-B4FA-790E695DB40D}"/>
    <pc:docChg chg="undo redo custSel addSld delSld modSld sldOrd addMainMaster delMainMaster modMainMaster">
      <pc:chgData name="Julian Isla" userId="7c5c1c7752d0702d" providerId="LiveId" clId="{2E5F4545-8B14-43C9-B4FA-790E695DB40D}" dt="2026-04-21T17:28:14.207" v="1748" actId="1076"/>
      <pc:docMkLst>
        <pc:docMk/>
      </pc:docMkLst>
      <pc:sldChg chg="addSp delSp modSp add del mod modTransition">
        <pc:chgData name="Julian Isla" userId="7c5c1c7752d0702d" providerId="LiveId" clId="{2E5F4545-8B14-43C9-B4FA-790E695DB40D}" dt="2026-04-21T12:50:34.673" v="1696"/>
        <pc:sldMkLst>
          <pc:docMk/>
          <pc:sldMk cId="0" sldId="264"/>
        </pc:sldMkLst>
      </pc:sldChg>
      <pc:sldChg chg="addSp delSp modSp add mod modTransition modAnim">
        <pc:chgData name="Julian Isla" userId="7c5c1c7752d0702d" providerId="LiveId" clId="{2E5F4545-8B14-43C9-B4FA-790E695DB40D}" dt="2026-04-10T16:03:59.494" v="1422"/>
        <pc:sldMkLst>
          <pc:docMk/>
          <pc:sldMk cId="3860286444" sldId="295"/>
        </pc:sldMkLst>
        <pc:spChg chg="add del mod">
          <ac:chgData name="Julian Isla" userId="7c5c1c7752d0702d" providerId="LiveId" clId="{2E5F4545-8B14-43C9-B4FA-790E695DB40D}" dt="2026-04-10T16:03:59.494" v="1422"/>
          <ac:spMkLst>
            <pc:docMk/>
            <pc:sldMk cId="3860286444" sldId="295"/>
            <ac:spMk id="8" creationId="{D7629D56-880B-4965-BC34-4A5C6BC6EA8C}"/>
          </ac:spMkLst>
        </pc:spChg>
      </pc:sldChg>
      <pc:sldChg chg="addSp delSp modSp add mod modTransition">
        <pc:chgData name="Julian Isla" userId="7c5c1c7752d0702d" providerId="LiveId" clId="{2E5F4545-8B14-43C9-B4FA-790E695DB40D}" dt="2026-04-10T16:03:59.494" v="1423"/>
        <pc:sldMkLst>
          <pc:docMk/>
          <pc:sldMk cId="2223013200" sldId="296"/>
        </pc:sldMkLst>
        <pc:spChg chg="add del mod">
          <ac:chgData name="Julian Isla" userId="7c5c1c7752d0702d" providerId="LiveId" clId="{2E5F4545-8B14-43C9-B4FA-790E695DB40D}" dt="2026-04-10T16:03:59.494" v="1423"/>
          <ac:spMkLst>
            <pc:docMk/>
            <pc:sldMk cId="2223013200" sldId="296"/>
            <ac:spMk id="4" creationId="{C3991666-2B6B-465C-8124-D95CCE764B43}"/>
          </ac:spMkLst>
        </pc:spChg>
      </pc:sldChg>
      <pc:sldChg chg="addSp delSp modSp add mod modTransition modAnim">
        <pc:chgData name="Julian Isla" userId="7c5c1c7752d0702d" providerId="LiveId" clId="{2E5F4545-8B14-43C9-B4FA-790E695DB40D}" dt="2026-04-10T16:03:59.494" v="1425"/>
        <pc:sldMkLst>
          <pc:docMk/>
          <pc:sldMk cId="2950276005" sldId="297"/>
        </pc:sldMkLst>
        <pc:spChg chg="add del mod">
          <ac:chgData name="Julian Isla" userId="7c5c1c7752d0702d" providerId="LiveId" clId="{2E5F4545-8B14-43C9-B4FA-790E695DB40D}" dt="2026-04-10T16:03:59.494" v="1425"/>
          <ac:spMkLst>
            <pc:docMk/>
            <pc:sldMk cId="2950276005" sldId="297"/>
            <ac:spMk id="6" creationId="{A73ED6D1-0C50-402A-8668-39CFC08DEA84}"/>
          </ac:spMkLst>
        </pc:spChg>
      </pc:sldChg>
      <pc:sldChg chg="addSp delSp modSp add mod modTransition">
        <pc:chgData name="Julian Isla" userId="7c5c1c7752d0702d" providerId="LiveId" clId="{2E5F4545-8B14-43C9-B4FA-790E695DB40D}" dt="2026-04-10T16:03:59.494" v="1428"/>
        <pc:sldMkLst>
          <pc:docMk/>
          <pc:sldMk cId="834000981" sldId="299"/>
        </pc:sldMkLst>
        <pc:spChg chg="add del mod">
          <ac:chgData name="Julian Isla" userId="7c5c1c7752d0702d" providerId="LiveId" clId="{2E5F4545-8B14-43C9-B4FA-790E695DB40D}" dt="2026-04-10T16:03:59.494" v="1428"/>
          <ac:spMkLst>
            <pc:docMk/>
            <pc:sldMk cId="834000981" sldId="299"/>
            <ac:spMk id="16" creationId="{81283233-21E0-498D-A249-3957AAE30A44}"/>
          </ac:spMkLst>
        </pc:spChg>
      </pc:sldChg>
      <pc:sldChg chg="addSp delSp modSp add mod modTransition">
        <pc:chgData name="Julian Isla" userId="7c5c1c7752d0702d" providerId="LiveId" clId="{2E5F4545-8B14-43C9-B4FA-790E695DB40D}" dt="2026-04-21T17:28:14.207" v="1748" actId="1076"/>
        <pc:sldMkLst>
          <pc:docMk/>
          <pc:sldMk cId="743298566" sldId="300"/>
        </pc:sldMkLst>
        <pc:spChg chg="mod">
          <ac:chgData name="Julian Isla" userId="7c5c1c7752d0702d" providerId="LiveId" clId="{2E5F4545-8B14-43C9-B4FA-790E695DB40D}" dt="2026-04-21T10:49:05.896" v="1583" actId="1076"/>
          <ac:spMkLst>
            <pc:docMk/>
            <pc:sldMk cId="743298566" sldId="300"/>
            <ac:spMk id="4" creationId="{00000000-0000-0000-0000-000000000000}"/>
          </ac:spMkLst>
        </pc:spChg>
        <pc:spChg chg="mod">
          <ac:chgData name="Julian Isla" userId="7c5c1c7752d0702d" providerId="LiveId" clId="{2E5F4545-8B14-43C9-B4FA-790E695DB40D}" dt="2026-04-21T17:28:14.207" v="1748" actId="1076"/>
          <ac:spMkLst>
            <pc:docMk/>
            <pc:sldMk cId="743298566" sldId="300"/>
            <ac:spMk id="5" creationId="{00000000-0000-0000-0000-000000000000}"/>
          </ac:spMkLst>
        </pc:spChg>
        <pc:spChg chg="add del mod">
          <ac:chgData name="Julian Isla" userId="7c5c1c7752d0702d" providerId="LiveId" clId="{2E5F4545-8B14-43C9-B4FA-790E695DB40D}" dt="2026-04-10T16:03:59.494" v="1430"/>
          <ac:spMkLst>
            <pc:docMk/>
            <pc:sldMk cId="743298566" sldId="300"/>
            <ac:spMk id="6" creationId="{23C9ECD5-7945-4503-9A6D-3E02D4201D7B}"/>
          </ac:spMkLst>
        </pc:spChg>
        <pc:picChg chg="add mod">
          <ac:chgData name="Julian Isla" userId="7c5c1c7752d0702d" providerId="LiveId" clId="{2E5F4545-8B14-43C9-B4FA-790E695DB40D}" dt="2026-04-21T10:49:18.700" v="1588" actId="1076"/>
          <ac:picMkLst>
            <pc:docMk/>
            <pc:sldMk cId="743298566" sldId="300"/>
            <ac:picMk id="8" creationId="{30997C92-EE5F-2B93-0F06-746B226145D7}"/>
          </ac:picMkLst>
        </pc:picChg>
      </pc:sldChg>
      <pc:sldChg chg="addSp delSp modSp add mod modTransition">
        <pc:chgData name="Julian Isla" userId="7c5c1c7752d0702d" providerId="LiveId" clId="{2E5F4545-8B14-43C9-B4FA-790E695DB40D}" dt="2026-04-10T16:03:59.494" v="1431"/>
        <pc:sldMkLst>
          <pc:docMk/>
          <pc:sldMk cId="2887547768" sldId="301"/>
        </pc:sldMkLst>
        <pc:spChg chg="add del mod">
          <ac:chgData name="Julian Isla" userId="7c5c1c7752d0702d" providerId="LiveId" clId="{2E5F4545-8B14-43C9-B4FA-790E695DB40D}" dt="2026-04-10T16:03:59.494" v="1431"/>
          <ac:spMkLst>
            <pc:docMk/>
            <pc:sldMk cId="2887547768" sldId="301"/>
            <ac:spMk id="9" creationId="{47261816-06F0-4906-8212-2B8358E211FD}"/>
          </ac:spMkLst>
        </pc:spChg>
      </pc:sldChg>
      <pc:sldChg chg="addSp delSp modSp add mod ord modTransition">
        <pc:chgData name="Julian Isla" userId="7c5c1c7752d0702d" providerId="LiveId" clId="{2E5F4545-8B14-43C9-B4FA-790E695DB40D}" dt="2026-04-10T16:03:59.511" v="1448"/>
        <pc:sldMkLst>
          <pc:docMk/>
          <pc:sldMk cId="1371944979" sldId="309"/>
        </pc:sldMkLst>
        <pc:spChg chg="add del mod">
          <ac:chgData name="Julian Isla" userId="7c5c1c7752d0702d" providerId="LiveId" clId="{2E5F4545-8B14-43C9-B4FA-790E695DB40D}" dt="2026-04-10T16:03:59.511" v="1448"/>
          <ac:spMkLst>
            <pc:docMk/>
            <pc:sldMk cId="1371944979" sldId="309"/>
            <ac:spMk id="9" creationId="{CD02ECA8-9B7D-4185-969E-1BE31E267D5E}"/>
          </ac:spMkLst>
        </pc:spChg>
      </pc:sldChg>
      <pc:sldChg chg="delSp modSp add mod ord modTransition">
        <pc:chgData name="Julian Isla" userId="7c5c1c7752d0702d" providerId="LiveId" clId="{2E5F4545-8B14-43C9-B4FA-790E695DB40D}" dt="2026-04-10T16:03:59.525" v="1460"/>
        <pc:sldMkLst>
          <pc:docMk/>
          <pc:sldMk cId="2985736330" sldId="311"/>
        </pc:sldMkLst>
        <pc:spChg chg="mod">
          <ac:chgData name="Julian Isla" userId="7c5c1c7752d0702d" providerId="LiveId" clId="{2E5F4545-8B14-43C9-B4FA-790E695DB40D}" dt="2026-04-10T16:03:59.525" v="1460"/>
          <ac:spMkLst>
            <pc:docMk/>
            <pc:sldMk cId="2985736330" sldId="311"/>
            <ac:spMk id="2" creationId="{00000000-0000-0000-0000-000000000000}"/>
          </ac:spMkLst>
        </pc:spChg>
      </pc:sldChg>
      <pc:sldChg chg="add del">
        <pc:chgData name="Julian Isla" userId="7c5c1c7752d0702d" providerId="LiveId" clId="{2E5F4545-8B14-43C9-B4FA-790E695DB40D}" dt="2026-04-21T12:53:28.409" v="1700" actId="47"/>
        <pc:sldMkLst>
          <pc:docMk/>
          <pc:sldMk cId="654635148" sldId="2147480175"/>
        </pc:sldMkLst>
      </pc:sldChg>
      <pc:sldChg chg="add del">
        <pc:chgData name="Julian Isla" userId="7c5c1c7752d0702d" providerId="LiveId" clId="{2E5F4545-8B14-43C9-B4FA-790E695DB40D}" dt="2026-04-21T12:53:28.409" v="1700" actId="47"/>
        <pc:sldMkLst>
          <pc:docMk/>
          <pc:sldMk cId="904545096" sldId="2147480176"/>
        </pc:sldMkLst>
      </pc:sldChg>
      <pc:sldChg chg="add del">
        <pc:chgData name="Julian Isla" userId="7c5c1c7752d0702d" providerId="LiveId" clId="{2E5F4545-8B14-43C9-B4FA-790E695DB40D}" dt="2026-04-21T12:53:28.409" v="1700" actId="47"/>
        <pc:sldMkLst>
          <pc:docMk/>
          <pc:sldMk cId="3270777754" sldId="2147481506"/>
        </pc:sldMkLst>
      </pc:sldChg>
      <pc:sldChg chg="add">
        <pc:chgData name="Julian Isla" userId="7c5c1c7752d0702d" providerId="LiveId" clId="{2E5F4545-8B14-43C9-B4FA-790E695DB40D}" dt="2026-04-21T12:46:30.435" v="1604"/>
        <pc:sldMkLst>
          <pc:docMk/>
          <pc:sldMk cId="85408458" sldId="2147481517"/>
        </pc:sldMkLst>
      </pc:sldChg>
      <pc:sldChg chg="add">
        <pc:chgData name="Julian Isla" userId="7c5c1c7752d0702d" providerId="LiveId" clId="{2E5F4545-8B14-43C9-B4FA-790E695DB40D}" dt="2026-04-21T12:46:30.435" v="1604"/>
        <pc:sldMkLst>
          <pc:docMk/>
          <pc:sldMk cId="920501910" sldId="2147481525"/>
        </pc:sldMkLst>
      </pc:sldChg>
      <pc:sldChg chg="addSp delSp modSp add mod modTransition">
        <pc:chgData name="Julian Isla" userId="7c5c1c7752d0702d" providerId="LiveId" clId="{2E5F4545-8B14-43C9-B4FA-790E695DB40D}" dt="2026-04-10T16:03:59.494" v="1426"/>
        <pc:sldMkLst>
          <pc:docMk/>
          <pc:sldMk cId="1185102481" sldId="2147481527"/>
        </pc:sldMkLst>
        <pc:spChg chg="add del mod">
          <ac:chgData name="Julian Isla" userId="7c5c1c7752d0702d" providerId="LiveId" clId="{2E5F4545-8B14-43C9-B4FA-790E695DB40D}" dt="2026-04-10T16:03:59.494" v="1426"/>
          <ac:spMkLst>
            <pc:docMk/>
            <pc:sldMk cId="1185102481" sldId="2147481527"/>
            <ac:spMk id="4" creationId="{F4F95D73-09E3-4A2A-B5EA-3D3B572C163D}"/>
          </ac:spMkLst>
        </pc:spChg>
      </pc:sldChg>
      <pc:sldChg chg="add">
        <pc:chgData name="Julian Isla" userId="7c5c1c7752d0702d" providerId="LiveId" clId="{2E5F4545-8B14-43C9-B4FA-790E695DB40D}" dt="2026-04-21T12:46:30.435" v="1604"/>
        <pc:sldMkLst>
          <pc:docMk/>
          <pc:sldMk cId="1567433484" sldId="2147481528"/>
        </pc:sldMkLst>
      </pc:sldChg>
      <pc:sldChg chg="add">
        <pc:chgData name="Julian Isla" userId="7c5c1c7752d0702d" providerId="LiveId" clId="{2E5F4545-8B14-43C9-B4FA-790E695DB40D}" dt="2026-04-21T12:46:30.435" v="1604"/>
        <pc:sldMkLst>
          <pc:docMk/>
          <pc:sldMk cId="2119158750" sldId="2147481529"/>
        </pc:sldMkLst>
      </pc:sldChg>
      <pc:sldChg chg="add">
        <pc:chgData name="Julian Isla" userId="7c5c1c7752d0702d" providerId="LiveId" clId="{2E5F4545-8B14-43C9-B4FA-790E695DB40D}" dt="2026-04-21T12:46:30.435" v="1604"/>
        <pc:sldMkLst>
          <pc:docMk/>
          <pc:sldMk cId="3785473026" sldId="2147481530"/>
        </pc:sldMkLst>
      </pc:sldChg>
      <pc:sldChg chg="modSp add mod">
        <pc:chgData name="Julian Isla" userId="7c5c1c7752d0702d" providerId="LiveId" clId="{2E5F4545-8B14-43C9-B4FA-790E695DB40D}" dt="2026-04-21T12:47:36.595" v="1691" actId="1076"/>
        <pc:sldMkLst>
          <pc:docMk/>
          <pc:sldMk cId="3769250841" sldId="2147481531"/>
        </pc:sldMkLst>
        <pc:spChg chg="mod">
          <ac:chgData name="Julian Isla" userId="7c5c1c7752d0702d" providerId="LiveId" clId="{2E5F4545-8B14-43C9-B4FA-790E695DB40D}" dt="2026-04-21T12:47:36.595" v="1691" actId="1076"/>
          <ac:spMkLst>
            <pc:docMk/>
            <pc:sldMk cId="3769250841" sldId="2147481531"/>
            <ac:spMk id="2" creationId="{EB12B9DE-F98F-F632-9441-3E962E988452}"/>
          </ac:spMkLst>
        </pc:spChg>
      </pc:sldChg>
      <pc:sldChg chg="modSp add mod modTransition">
        <pc:chgData name="Julian Isla" userId="7c5c1c7752d0702d" providerId="LiveId" clId="{2E5F4545-8B14-43C9-B4FA-790E695DB40D}" dt="2026-04-10T16:03:59.489" v="1418"/>
        <pc:sldMkLst>
          <pc:docMk/>
          <pc:sldMk cId="1859762870" sldId="2147481532"/>
        </pc:sldMkLst>
        <pc:spChg chg="mod">
          <ac:chgData name="Julian Isla" userId="7c5c1c7752d0702d" providerId="LiveId" clId="{2E5F4545-8B14-43C9-B4FA-790E695DB40D}" dt="2026-04-10T16:03:59.489" v="1418"/>
          <ac:spMkLst>
            <pc:docMk/>
            <pc:sldMk cId="1859762870" sldId="2147481532"/>
            <ac:spMk id="50" creationId="{00000000-0000-0000-0000-000000000000}"/>
          </ac:spMkLst>
        </pc:spChg>
      </pc:sldChg>
      <pc:sldChg chg="add">
        <pc:chgData name="Julian Isla" userId="7c5c1c7752d0702d" providerId="LiveId" clId="{2E5F4545-8B14-43C9-B4FA-790E695DB40D}" dt="2026-04-21T12:46:30.435" v="1604"/>
        <pc:sldMkLst>
          <pc:docMk/>
          <pc:sldMk cId="3817222519" sldId="2147481533"/>
        </pc:sldMkLst>
      </pc:sldChg>
      <pc:sldChg chg="modSp add mod">
        <pc:chgData name="Julian Isla" userId="7c5c1c7752d0702d" providerId="LiveId" clId="{2E5F4545-8B14-43C9-B4FA-790E695DB40D}" dt="2026-04-21T12:48:08.882" v="1693" actId="34807"/>
        <pc:sldMkLst>
          <pc:docMk/>
          <pc:sldMk cId="2668495450" sldId="2147481534"/>
        </pc:sldMkLst>
        <pc:picChg chg="mod">
          <ac:chgData name="Julian Isla" userId="7c5c1c7752d0702d" providerId="LiveId" clId="{2E5F4545-8B14-43C9-B4FA-790E695DB40D}" dt="2026-04-21T12:48:08.882" v="1693" actId="34807"/>
          <ac:picMkLst>
            <pc:docMk/>
            <pc:sldMk cId="2668495450" sldId="2147481534"/>
            <ac:picMk id="4" creationId="{CB75C8FF-1A43-F330-2B53-3E0BEE4AAB30}"/>
          </ac:picMkLst>
        </pc:picChg>
      </pc:sldChg>
      <pc:sldChg chg="modSp add mod">
        <pc:chgData name="Julian Isla" userId="7c5c1c7752d0702d" providerId="LiveId" clId="{2E5F4545-8B14-43C9-B4FA-790E695DB40D}" dt="2026-04-21T12:48:38.894" v="1694" actId="34807"/>
        <pc:sldMkLst>
          <pc:docMk/>
          <pc:sldMk cId="1456390985" sldId="2147481535"/>
        </pc:sldMkLst>
        <pc:picChg chg="mod">
          <ac:chgData name="Julian Isla" userId="7c5c1c7752d0702d" providerId="LiveId" clId="{2E5F4545-8B14-43C9-B4FA-790E695DB40D}" dt="2026-04-21T12:48:38.894" v="1694" actId="34807"/>
          <ac:picMkLst>
            <pc:docMk/>
            <pc:sldMk cId="1456390985" sldId="2147481535"/>
            <ac:picMk id="4" creationId="{4E21AB54-E5BF-6632-005C-2CD4580932A1}"/>
          </ac:picMkLst>
        </pc:picChg>
      </pc:sldChg>
      <pc:sldChg chg="add">
        <pc:chgData name="Julian Isla" userId="7c5c1c7752d0702d" providerId="LiveId" clId="{2E5F4545-8B14-43C9-B4FA-790E695DB40D}" dt="2026-04-21T12:46:30.435" v="1604"/>
        <pc:sldMkLst>
          <pc:docMk/>
          <pc:sldMk cId="3490005999" sldId="2147481544"/>
        </pc:sldMkLst>
      </pc:sldChg>
      <pc:sldChg chg="add">
        <pc:chgData name="Julian Isla" userId="7c5c1c7752d0702d" providerId="LiveId" clId="{2E5F4545-8B14-43C9-B4FA-790E695DB40D}" dt="2026-04-21T12:46:30.435" v="1604"/>
        <pc:sldMkLst>
          <pc:docMk/>
          <pc:sldMk cId="2573123091" sldId="2147481575"/>
        </pc:sldMkLst>
      </pc:sldChg>
      <pc:sldChg chg="add">
        <pc:chgData name="Julian Isla" userId="7c5c1c7752d0702d" providerId="LiveId" clId="{2E5F4545-8B14-43C9-B4FA-790E695DB40D}" dt="2026-04-21T12:46:30.435" v="1604"/>
        <pc:sldMkLst>
          <pc:docMk/>
          <pc:sldMk cId="3746842362" sldId="2147481576"/>
        </pc:sldMkLst>
      </pc:sldChg>
      <pc:sldChg chg="addSp delSp modSp add mod modTransition">
        <pc:chgData name="Julian Isla" userId="7c5c1c7752d0702d" providerId="LiveId" clId="{2E5F4545-8B14-43C9-B4FA-790E695DB40D}" dt="2026-04-10T16:03:59.494" v="1420"/>
        <pc:sldMkLst>
          <pc:docMk/>
          <pc:sldMk cId="4122137704" sldId="2147481579"/>
        </pc:sldMkLst>
        <pc:spChg chg="mod">
          <ac:chgData name="Julian Isla" userId="7c5c1c7752d0702d" providerId="LiveId" clId="{2E5F4545-8B14-43C9-B4FA-790E695DB40D}" dt="2026-04-10T16:03:59.494" v="1420"/>
          <ac:spMkLst>
            <pc:docMk/>
            <pc:sldMk cId="4122137704" sldId="2147481579"/>
            <ac:spMk id="260" creationId="{00000000-0000-0000-0000-000000000000}"/>
          </ac:spMkLst>
        </pc:spChg>
      </pc:sldChg>
      <pc:sldChg chg="del">
        <pc:chgData name="Julian Isla" userId="7c5c1c7752d0702d" providerId="LiveId" clId="{2E5F4545-8B14-43C9-B4FA-790E695DB40D}" dt="2026-04-21T12:52:41.303" v="1698"/>
        <pc:sldMkLst>
          <pc:docMk/>
          <pc:sldMk cId="197378136" sldId="2147481585"/>
        </pc:sldMkLst>
      </pc:sldChg>
      <pc:sldChg chg="delSp modSp add mod modTransition setBg">
        <pc:chgData name="Julian Isla" userId="7c5c1c7752d0702d" providerId="LiveId" clId="{2E5F4545-8B14-43C9-B4FA-790E695DB40D}" dt="2026-04-10T16:03:59.504" v="1433"/>
        <pc:sldMkLst>
          <pc:docMk/>
          <pc:sldMk cId="3945171615" sldId="2147481595"/>
        </pc:sldMkLst>
        <pc:spChg chg="mod">
          <ac:chgData name="Julian Isla" userId="7c5c1c7752d0702d" providerId="LiveId" clId="{2E5F4545-8B14-43C9-B4FA-790E695DB40D}" dt="2026-04-10T16:03:59.504" v="1433"/>
          <ac:spMkLst>
            <pc:docMk/>
            <pc:sldMk cId="3945171615" sldId="2147481595"/>
            <ac:spMk id="3" creationId="{71B40930-63EB-4FEE-884A-B69E0FA0810A}"/>
          </ac:spMkLst>
        </pc:spChg>
      </pc:sldChg>
      <pc:sldChg chg="modSp add mod modTransition">
        <pc:chgData name="Julian Isla" userId="7c5c1c7752d0702d" providerId="LiveId" clId="{2E5F4545-8B14-43C9-B4FA-790E695DB40D}" dt="2026-04-10T16:03:59.494" v="1429"/>
        <pc:sldMkLst>
          <pc:docMk/>
          <pc:sldMk cId="3339862630" sldId="2147481604"/>
        </pc:sldMkLst>
        <pc:spChg chg="mod">
          <ac:chgData name="Julian Isla" userId="7c5c1c7752d0702d" providerId="LiveId" clId="{2E5F4545-8B14-43C9-B4FA-790E695DB40D}" dt="2026-04-10T16:03:59.494" v="1429"/>
          <ac:spMkLst>
            <pc:docMk/>
            <pc:sldMk cId="3339862630" sldId="2147481604"/>
            <ac:spMk id="50" creationId="{00000000-0000-0000-0000-000000000000}"/>
          </ac:spMkLst>
        </pc:spChg>
      </pc:sldChg>
      <pc:sldChg chg="addSp delSp modSp add del mod modTransition">
        <pc:chgData name="Julian Isla" userId="7c5c1c7752d0702d" providerId="LiveId" clId="{2E5F4545-8B14-43C9-B4FA-790E695DB40D}" dt="2026-04-21T12:46:03.456" v="1603" actId="47"/>
        <pc:sldMkLst>
          <pc:docMk/>
          <pc:sldMk cId="125621154" sldId="2147481674"/>
        </pc:sldMkLst>
      </pc:sldChg>
      <pc:sldChg chg="addSp delSp modSp add mod modTransition">
        <pc:chgData name="Julian Isla" userId="7c5c1c7752d0702d" providerId="LiveId" clId="{2E5F4545-8B14-43C9-B4FA-790E695DB40D}" dt="2026-04-10T16:03:59.505" v="1435"/>
        <pc:sldMkLst>
          <pc:docMk/>
          <pc:sldMk cId="492754984" sldId="2147481702"/>
        </pc:sldMkLst>
        <pc:spChg chg="mod">
          <ac:chgData name="Julian Isla" userId="7c5c1c7752d0702d" providerId="LiveId" clId="{2E5F4545-8B14-43C9-B4FA-790E695DB40D}" dt="2026-04-10T16:03:59.505" v="1435"/>
          <ac:spMkLst>
            <pc:docMk/>
            <pc:sldMk cId="492754984" sldId="2147481702"/>
            <ac:spMk id="13" creationId="{D71C8379-2F4E-4DFE-93C2-52B6EA625268}"/>
          </ac:spMkLst>
        </pc:spChg>
      </pc:sldChg>
      <pc:sldChg chg="modSp add mod modTransition">
        <pc:chgData name="Julian Isla" userId="7c5c1c7752d0702d" providerId="LiveId" clId="{2E5F4545-8B14-43C9-B4FA-790E695DB40D}" dt="2026-04-10T16:03:59.505" v="1436"/>
        <pc:sldMkLst>
          <pc:docMk/>
          <pc:sldMk cId="556222152" sldId="2147481703"/>
        </pc:sldMkLst>
        <pc:spChg chg="mod">
          <ac:chgData name="Julian Isla" userId="7c5c1c7752d0702d" providerId="LiveId" clId="{2E5F4545-8B14-43C9-B4FA-790E695DB40D}" dt="2026-04-10T16:03:59.505" v="1436"/>
          <ac:spMkLst>
            <pc:docMk/>
            <pc:sldMk cId="556222152" sldId="2147481703"/>
            <ac:spMk id="60" creationId="{00000000-0000-0000-0000-000000000000}"/>
          </ac:spMkLst>
        </pc:spChg>
      </pc:sldChg>
      <pc:sldChg chg="modSp add mod modTransition">
        <pc:chgData name="Julian Isla" userId="7c5c1c7752d0702d" providerId="LiveId" clId="{2E5F4545-8B14-43C9-B4FA-790E695DB40D}" dt="2026-04-10T16:03:59.505" v="1437"/>
        <pc:sldMkLst>
          <pc:docMk/>
          <pc:sldMk cId="1735305575" sldId="2147481704"/>
        </pc:sldMkLst>
        <pc:spChg chg="mod">
          <ac:chgData name="Julian Isla" userId="7c5c1c7752d0702d" providerId="LiveId" clId="{2E5F4545-8B14-43C9-B4FA-790E695DB40D}" dt="2026-04-10T16:03:59.505" v="1437"/>
          <ac:spMkLst>
            <pc:docMk/>
            <pc:sldMk cId="1735305575" sldId="2147481704"/>
            <ac:spMk id="400" creationId="{00000000-0000-0000-0000-000000000000}"/>
          </ac:spMkLst>
        </pc:spChg>
      </pc:sldChg>
      <pc:sldChg chg="modSp add mod modTransition">
        <pc:chgData name="Julian Isla" userId="7c5c1c7752d0702d" providerId="LiveId" clId="{2E5F4545-8B14-43C9-B4FA-790E695DB40D}" dt="2026-04-10T16:03:59.507" v="1438"/>
        <pc:sldMkLst>
          <pc:docMk/>
          <pc:sldMk cId="3579016071" sldId="2147481705"/>
        </pc:sldMkLst>
        <pc:spChg chg="mod">
          <ac:chgData name="Julian Isla" userId="7c5c1c7752d0702d" providerId="LiveId" clId="{2E5F4545-8B14-43C9-B4FA-790E695DB40D}" dt="2026-04-10T16:03:59.507" v="1438"/>
          <ac:spMkLst>
            <pc:docMk/>
            <pc:sldMk cId="3579016071" sldId="2147481705"/>
            <ac:spMk id="500" creationId="{00000000-0000-0000-0000-000000000000}"/>
          </ac:spMkLst>
        </pc:spChg>
      </pc:sldChg>
      <pc:sldChg chg="modSp add mod modTransition">
        <pc:chgData name="Julian Isla" userId="7c5c1c7752d0702d" providerId="LiveId" clId="{2E5F4545-8B14-43C9-B4FA-790E695DB40D}" dt="2026-04-10T16:03:59.507" v="1440"/>
        <pc:sldMkLst>
          <pc:docMk/>
          <pc:sldMk cId="2810752854" sldId="2147481706"/>
        </pc:sldMkLst>
        <pc:spChg chg="mod">
          <ac:chgData name="Julian Isla" userId="7c5c1c7752d0702d" providerId="LiveId" clId="{2E5F4545-8B14-43C9-B4FA-790E695DB40D}" dt="2026-04-10T16:03:59.507" v="1440"/>
          <ac:spMkLst>
            <pc:docMk/>
            <pc:sldMk cId="2810752854" sldId="2147481706"/>
            <ac:spMk id="600" creationId="{00000000-0000-0000-0000-000000000000}"/>
          </ac:spMkLst>
        </pc:spChg>
      </pc:sldChg>
      <pc:sldChg chg="modSp add mod modTransition">
        <pc:chgData name="Julian Isla" userId="7c5c1c7752d0702d" providerId="LiveId" clId="{2E5F4545-8B14-43C9-B4FA-790E695DB40D}" dt="2026-04-10T16:03:59.511" v="1450"/>
        <pc:sldMkLst>
          <pc:docMk/>
          <pc:sldMk cId="507252667" sldId="2147481709"/>
        </pc:sldMkLst>
        <pc:spChg chg="mod">
          <ac:chgData name="Julian Isla" userId="7c5c1c7752d0702d" providerId="LiveId" clId="{2E5F4545-8B14-43C9-B4FA-790E695DB40D}" dt="2026-04-10T16:03:59.511" v="1450"/>
          <ac:spMkLst>
            <pc:docMk/>
            <pc:sldMk cId="507252667" sldId="2147481709"/>
            <ac:spMk id="100" creationId="{00000000-0000-0000-0000-000000000000}"/>
          </ac:spMkLst>
        </pc:spChg>
      </pc:sldChg>
      <pc:sldChg chg="modSp add mod modTransition">
        <pc:chgData name="Julian Isla" userId="7c5c1c7752d0702d" providerId="LiveId" clId="{2E5F4545-8B14-43C9-B4FA-790E695DB40D}" dt="2026-04-10T16:03:59.519" v="1452"/>
        <pc:sldMkLst>
          <pc:docMk/>
          <pc:sldMk cId="3400157159" sldId="2147481710"/>
        </pc:sldMkLst>
        <pc:spChg chg="mod">
          <ac:chgData name="Julian Isla" userId="7c5c1c7752d0702d" providerId="LiveId" clId="{2E5F4545-8B14-43C9-B4FA-790E695DB40D}" dt="2026-04-10T16:03:59.519" v="1452"/>
          <ac:spMkLst>
            <pc:docMk/>
            <pc:sldMk cId="3400157159" sldId="2147481710"/>
            <ac:spMk id="90" creationId="{00000000-0000-0000-0000-000000000000}"/>
          </ac:spMkLst>
        </pc:spChg>
      </pc:sldChg>
      <pc:sldChg chg="modSp add mod">
        <pc:chgData name="Julian Isla" userId="7c5c1c7752d0702d" providerId="LiveId" clId="{2E5F4545-8B14-43C9-B4FA-790E695DB40D}" dt="2026-04-10T16:03:59.494" v="1427"/>
        <pc:sldMkLst>
          <pc:docMk/>
          <pc:sldMk cId="1967570977" sldId="2147481715"/>
        </pc:sldMkLst>
        <pc:spChg chg="mod">
          <ac:chgData name="Julian Isla" userId="7c5c1c7752d0702d" providerId="LiveId" clId="{2E5F4545-8B14-43C9-B4FA-790E695DB40D}" dt="2026-04-10T16:03:59.494" v="1427"/>
          <ac:spMkLst>
            <pc:docMk/>
            <pc:sldMk cId="1967570977" sldId="2147481715"/>
            <ac:spMk id="14" creationId="{1585AB41-E329-4AFC-AD3D-42459F213609}"/>
          </ac:spMkLst>
        </pc:spChg>
      </pc:sldChg>
      <pc:sldChg chg="modSp add mod">
        <pc:chgData name="Julian Isla" userId="7c5c1c7752d0702d" providerId="LiveId" clId="{2E5F4545-8B14-43C9-B4FA-790E695DB40D}" dt="2026-04-10T16:03:59.489" v="1419"/>
        <pc:sldMkLst>
          <pc:docMk/>
          <pc:sldMk cId="678865660" sldId="2147481716"/>
        </pc:sldMkLst>
        <pc:spChg chg="mod">
          <ac:chgData name="Julian Isla" userId="7c5c1c7752d0702d" providerId="LiveId" clId="{2E5F4545-8B14-43C9-B4FA-790E695DB40D}" dt="2026-04-10T16:03:59.489" v="1419"/>
          <ac:spMkLst>
            <pc:docMk/>
            <pc:sldMk cId="678865660" sldId="2147481716"/>
            <ac:spMk id="800" creationId="{00000000-0000-0000-0000-000000000000}"/>
          </ac:spMkLst>
        </pc:spChg>
      </pc:sldChg>
      <pc:sldChg chg="modSp add mod">
        <pc:chgData name="Julian Isla" userId="7c5c1c7752d0702d" providerId="LiveId" clId="{2E5F4545-8B14-43C9-B4FA-790E695DB40D}" dt="2026-04-10T16:03:59.494" v="1421"/>
        <pc:sldMkLst>
          <pc:docMk/>
          <pc:sldMk cId="3831254635" sldId="2147481717"/>
        </pc:sldMkLst>
        <pc:spChg chg="mod">
          <ac:chgData name="Julian Isla" userId="7c5c1c7752d0702d" providerId="LiveId" clId="{2E5F4545-8B14-43C9-B4FA-790E695DB40D}" dt="2026-04-10T16:03:59.494" v="1421"/>
          <ac:spMkLst>
            <pc:docMk/>
            <pc:sldMk cId="3831254635" sldId="2147481717"/>
            <ac:spMk id="800" creationId="{00000000-0000-0000-0000-000000000000}"/>
          </ac:spMkLst>
        </pc:spChg>
      </pc:sldChg>
      <pc:sldChg chg="modSp add mod">
        <pc:chgData name="Julian Isla" userId="7c5c1c7752d0702d" providerId="LiveId" clId="{2E5F4545-8B14-43C9-B4FA-790E695DB40D}" dt="2026-04-10T16:03:59.494" v="1424"/>
        <pc:sldMkLst>
          <pc:docMk/>
          <pc:sldMk cId="1962819809" sldId="2147481718"/>
        </pc:sldMkLst>
        <pc:spChg chg="mod">
          <ac:chgData name="Julian Isla" userId="7c5c1c7752d0702d" providerId="LiveId" clId="{2E5F4545-8B14-43C9-B4FA-790E695DB40D}" dt="2026-04-10T16:03:59.494" v="1424"/>
          <ac:spMkLst>
            <pc:docMk/>
            <pc:sldMk cId="1962819809" sldId="2147481718"/>
            <ac:spMk id="800" creationId="{00000000-0000-0000-0000-000000000000}"/>
          </ac:spMkLst>
        </pc:spChg>
      </pc:sldChg>
      <pc:sldChg chg="modSp add mod">
        <pc:chgData name="Julian Isla" userId="7c5c1c7752d0702d" providerId="LiveId" clId="{2E5F4545-8B14-43C9-B4FA-790E695DB40D}" dt="2026-04-10T16:03:59.504" v="1432"/>
        <pc:sldMkLst>
          <pc:docMk/>
          <pc:sldMk cId="2902289056" sldId="2147481719"/>
        </pc:sldMkLst>
        <pc:spChg chg="mod">
          <ac:chgData name="Julian Isla" userId="7c5c1c7752d0702d" providerId="LiveId" clId="{2E5F4545-8B14-43C9-B4FA-790E695DB40D}" dt="2026-04-10T16:03:59.504" v="1432"/>
          <ac:spMkLst>
            <pc:docMk/>
            <pc:sldMk cId="2902289056" sldId="2147481719"/>
            <ac:spMk id="800" creationId="{00000000-0000-0000-0000-000000000000}"/>
          </ac:spMkLst>
        </pc:spChg>
      </pc:sldChg>
      <pc:sldChg chg="modSp add mod">
        <pc:chgData name="Julian Isla" userId="7c5c1c7752d0702d" providerId="LiveId" clId="{2E5F4545-8B14-43C9-B4FA-790E695DB40D}" dt="2026-04-10T16:03:59.511" v="1445"/>
        <pc:sldMkLst>
          <pc:docMk/>
          <pc:sldMk cId="4188444307" sldId="2147481723"/>
        </pc:sldMkLst>
        <pc:spChg chg="mod">
          <ac:chgData name="Julian Isla" userId="7c5c1c7752d0702d" providerId="LiveId" clId="{2E5F4545-8B14-43C9-B4FA-790E695DB40D}" dt="2026-04-10T16:03:59.511" v="1445"/>
          <ac:spMkLst>
            <pc:docMk/>
            <pc:sldMk cId="4188444307" sldId="2147481723"/>
            <ac:spMk id="800" creationId="{00000000-0000-0000-0000-000000000000}"/>
          </ac:spMkLst>
        </pc:spChg>
      </pc:sldChg>
      <pc:sldChg chg="modSp add mod">
        <pc:chgData name="Julian Isla" userId="7c5c1c7752d0702d" providerId="LiveId" clId="{2E5F4545-8B14-43C9-B4FA-790E695DB40D}" dt="2026-04-10T16:03:59.511" v="1446"/>
        <pc:sldMkLst>
          <pc:docMk/>
          <pc:sldMk cId="2143340558" sldId="2147481724"/>
        </pc:sldMkLst>
        <pc:spChg chg="mod">
          <ac:chgData name="Julian Isla" userId="7c5c1c7752d0702d" providerId="LiveId" clId="{2E5F4545-8B14-43C9-B4FA-790E695DB40D}" dt="2026-04-10T16:03:59.511" v="1446"/>
          <ac:spMkLst>
            <pc:docMk/>
            <pc:sldMk cId="2143340558" sldId="2147481724"/>
            <ac:spMk id="800" creationId="{00000000-0000-0000-0000-000000000000}"/>
          </ac:spMkLst>
        </pc:spChg>
      </pc:sldChg>
      <pc:sldChg chg="modSp add mod">
        <pc:chgData name="Julian Isla" userId="7c5c1c7752d0702d" providerId="LiveId" clId="{2E5F4545-8B14-43C9-B4FA-790E695DB40D}" dt="2026-04-10T16:03:59.511" v="1447"/>
        <pc:sldMkLst>
          <pc:docMk/>
          <pc:sldMk cId="2115122457" sldId="2147481725"/>
        </pc:sldMkLst>
        <pc:spChg chg="mod">
          <ac:chgData name="Julian Isla" userId="7c5c1c7752d0702d" providerId="LiveId" clId="{2E5F4545-8B14-43C9-B4FA-790E695DB40D}" dt="2026-04-10T16:03:59.511" v="1447"/>
          <ac:spMkLst>
            <pc:docMk/>
            <pc:sldMk cId="2115122457" sldId="2147481725"/>
            <ac:spMk id="800" creationId="{00000000-0000-0000-0000-000000000000}"/>
          </ac:spMkLst>
        </pc:spChg>
      </pc:sldChg>
      <pc:sldChg chg="modSp add mod">
        <pc:chgData name="Julian Isla" userId="7c5c1c7752d0702d" providerId="LiveId" clId="{2E5F4545-8B14-43C9-B4FA-790E695DB40D}" dt="2026-04-10T16:03:59.519" v="1453"/>
        <pc:sldMkLst>
          <pc:docMk/>
          <pc:sldMk cId="1569324492" sldId="2147481726"/>
        </pc:sldMkLst>
        <pc:spChg chg="mod">
          <ac:chgData name="Julian Isla" userId="7c5c1c7752d0702d" providerId="LiveId" clId="{2E5F4545-8B14-43C9-B4FA-790E695DB40D}" dt="2026-04-10T16:03:59.519" v="1453"/>
          <ac:spMkLst>
            <pc:docMk/>
            <pc:sldMk cId="1569324492" sldId="2147481726"/>
            <ac:spMk id="800" creationId="{00000000-0000-0000-0000-000000000000}"/>
          </ac:spMkLst>
        </pc:spChg>
      </pc:sldChg>
      <pc:sldChg chg="modSp add del mod">
        <pc:chgData name="Julian Isla" userId="7c5c1c7752d0702d" providerId="LiveId" clId="{2E5F4545-8B14-43C9-B4FA-790E695DB40D}" dt="2026-04-21T12:47:43.151" v="1692" actId="47"/>
        <pc:sldMkLst>
          <pc:docMk/>
          <pc:sldMk cId="894531754" sldId="2147481727"/>
        </pc:sldMkLst>
      </pc:sldChg>
      <pc:sldChg chg="modSp add del mod">
        <pc:chgData name="Julian Isla" userId="7c5c1c7752d0702d" providerId="LiveId" clId="{2E5F4545-8B14-43C9-B4FA-790E695DB40D}" dt="2026-04-21T12:46:03.456" v="1603" actId="47"/>
        <pc:sldMkLst>
          <pc:docMk/>
          <pc:sldMk cId="2481390365" sldId="2147481728"/>
        </pc:sldMkLst>
      </pc:sldChg>
      <pc:sldChg chg="modSp add del mod">
        <pc:chgData name="Julian Isla" userId="7c5c1c7752d0702d" providerId="LiveId" clId="{2E5F4545-8B14-43C9-B4FA-790E695DB40D}" dt="2026-04-21T12:46:03.456" v="1603" actId="47"/>
        <pc:sldMkLst>
          <pc:docMk/>
          <pc:sldMk cId="3177538976" sldId="2147481729"/>
        </pc:sldMkLst>
      </pc:sldChg>
      <pc:sldChg chg="modSp add mod setBg">
        <pc:chgData name="Julian Isla" userId="7c5c1c7752d0702d" providerId="LiveId" clId="{2E5F4545-8B14-43C9-B4FA-790E695DB40D}" dt="2026-04-10T16:03:59.507" v="1439"/>
        <pc:sldMkLst>
          <pc:docMk/>
          <pc:sldMk cId="3284616342" sldId="2147481730"/>
        </pc:sldMkLst>
        <pc:spChg chg="mod">
          <ac:chgData name="Julian Isla" userId="7c5c1c7752d0702d" providerId="LiveId" clId="{2E5F4545-8B14-43C9-B4FA-790E695DB40D}" dt="2026-04-10T16:03:59.507" v="1439"/>
          <ac:spMkLst>
            <pc:docMk/>
            <pc:sldMk cId="3284616342" sldId="2147481730"/>
            <ac:spMk id="500" creationId="{788BE0C6-08C2-8414-7165-7CD6A2601465}"/>
          </ac:spMkLst>
        </pc:spChg>
      </pc:sldChg>
      <pc:sldChg chg="modSp add mod">
        <pc:chgData name="Julian Isla" userId="7c5c1c7752d0702d" providerId="LiveId" clId="{2E5F4545-8B14-43C9-B4FA-790E695DB40D}" dt="2026-04-10T16:03:59.507" v="1441"/>
        <pc:sldMkLst>
          <pc:docMk/>
          <pc:sldMk cId="2619188080" sldId="2147481733"/>
        </pc:sldMkLst>
        <pc:spChg chg="mod">
          <ac:chgData name="Julian Isla" userId="7c5c1c7752d0702d" providerId="LiveId" clId="{2E5F4545-8B14-43C9-B4FA-790E695DB40D}" dt="2026-04-10T16:03:59.507" v="1441"/>
          <ac:spMkLst>
            <pc:docMk/>
            <pc:sldMk cId="2619188080" sldId="2147481733"/>
            <ac:spMk id="800" creationId="{00000000-0000-0000-0000-000000000000}"/>
          </ac:spMkLst>
        </pc:spChg>
      </pc:sldChg>
      <pc:sldChg chg="modSp add mod">
        <pc:chgData name="Julian Isla" userId="7c5c1c7752d0702d" providerId="LiveId" clId="{2E5F4545-8B14-43C9-B4FA-790E695DB40D}" dt="2026-04-10T16:03:59.507" v="1442"/>
        <pc:sldMkLst>
          <pc:docMk/>
          <pc:sldMk cId="3915940312" sldId="2147481734"/>
        </pc:sldMkLst>
        <pc:spChg chg="mod">
          <ac:chgData name="Julian Isla" userId="7c5c1c7752d0702d" providerId="LiveId" clId="{2E5F4545-8B14-43C9-B4FA-790E695DB40D}" dt="2026-04-10T16:03:59.507" v="1442"/>
          <ac:spMkLst>
            <pc:docMk/>
            <pc:sldMk cId="3915940312" sldId="2147481734"/>
            <ac:spMk id="500" creationId="{88AA4226-2FE3-FA14-6093-3EE3F312E403}"/>
          </ac:spMkLst>
        </pc:spChg>
      </pc:sldChg>
      <pc:sldChg chg="modSp add mod">
        <pc:chgData name="Julian Isla" userId="7c5c1c7752d0702d" providerId="LiveId" clId="{2E5F4545-8B14-43C9-B4FA-790E695DB40D}" dt="2026-04-10T16:03:59.507" v="1443"/>
        <pc:sldMkLst>
          <pc:docMk/>
          <pc:sldMk cId="363821710" sldId="2147481735"/>
        </pc:sldMkLst>
        <pc:spChg chg="mod">
          <ac:chgData name="Julian Isla" userId="7c5c1c7752d0702d" providerId="LiveId" clId="{2E5F4545-8B14-43C9-B4FA-790E695DB40D}" dt="2026-04-10T16:03:59.507" v="1443"/>
          <ac:spMkLst>
            <pc:docMk/>
            <pc:sldMk cId="363821710" sldId="2147481735"/>
            <ac:spMk id="800" creationId="{00000000-0000-0000-0000-000000000000}"/>
          </ac:spMkLst>
        </pc:spChg>
      </pc:sldChg>
      <pc:sldChg chg="modSp add mod">
        <pc:chgData name="Julian Isla" userId="7c5c1c7752d0702d" providerId="LiveId" clId="{2E5F4545-8B14-43C9-B4FA-790E695DB40D}" dt="2026-04-10T16:03:59.511" v="1444"/>
        <pc:sldMkLst>
          <pc:docMk/>
          <pc:sldMk cId="2878617772" sldId="2147481736"/>
        </pc:sldMkLst>
        <pc:spChg chg="mod">
          <ac:chgData name="Julian Isla" userId="7c5c1c7752d0702d" providerId="LiveId" clId="{2E5F4545-8B14-43C9-B4FA-790E695DB40D}" dt="2026-04-10T16:03:59.511" v="1444"/>
          <ac:spMkLst>
            <pc:docMk/>
            <pc:sldMk cId="2878617772" sldId="2147481736"/>
            <ac:spMk id="800" creationId="{00000000-0000-0000-0000-000000000000}"/>
          </ac:spMkLst>
        </pc:spChg>
      </pc:sldChg>
      <pc:sldChg chg="addSp delSp modSp new mod modAnim">
        <pc:chgData name="Julian Isla" userId="7c5c1c7752d0702d" providerId="LiveId" clId="{2E5F4545-8B14-43C9-B4FA-790E695DB40D}" dt="2026-04-10T16:03:59.521" v="1459"/>
        <pc:sldMkLst>
          <pc:docMk/>
          <pc:sldMk cId="963616807" sldId="2147481737"/>
        </pc:sldMkLst>
        <pc:spChg chg="add mod">
          <ac:chgData name="Julian Isla" userId="7c5c1c7752d0702d" providerId="LiveId" clId="{2E5F4545-8B14-43C9-B4FA-790E695DB40D}" dt="2026-04-10T16:03:59.521" v="1459"/>
          <ac:spMkLst>
            <pc:docMk/>
            <pc:sldMk cId="963616807" sldId="2147481737"/>
            <ac:spMk id="4" creationId="{B764E388-E5FF-C162-E81A-0F99A4683993}"/>
          </ac:spMkLst>
        </pc:spChg>
      </pc:sldChg>
      <pc:sldChg chg="modSp add mod setBg">
        <pc:chgData name="Julian Isla" userId="7c5c1c7752d0702d" providerId="LiveId" clId="{2E5F4545-8B14-43C9-B4FA-790E695DB40D}" dt="2026-04-10T16:03:59.521" v="1458"/>
        <pc:sldMkLst>
          <pc:docMk/>
          <pc:sldMk cId="2298373378" sldId="2147481738"/>
        </pc:sldMkLst>
        <pc:spChg chg="mod">
          <ac:chgData name="Julian Isla" userId="7c5c1c7752d0702d" providerId="LiveId" clId="{2E5F4545-8B14-43C9-B4FA-790E695DB40D}" dt="2026-04-10T16:03:59.521" v="1458"/>
          <ac:spMkLst>
            <pc:docMk/>
            <pc:sldMk cId="2298373378" sldId="2147481738"/>
            <ac:spMk id="2" creationId="{58BA87C5-2664-A4FC-C47F-39E0DB2A099E}"/>
          </ac:spMkLst>
        </pc:spChg>
      </pc:sldChg>
      <pc:sldChg chg="addSp delSp modSp new mod modTransition">
        <pc:chgData name="Julian Isla" userId="7c5c1c7752d0702d" providerId="LiveId" clId="{2E5F4545-8B14-43C9-B4FA-790E695DB40D}" dt="2026-04-10T16:03:59.505" v="1434"/>
        <pc:sldMkLst>
          <pc:docMk/>
          <pc:sldMk cId="2932189707" sldId="2147481739"/>
        </pc:sldMkLst>
        <pc:spChg chg="add mod">
          <ac:chgData name="Julian Isla" userId="7c5c1c7752d0702d" providerId="LiveId" clId="{2E5F4545-8B14-43C9-B4FA-790E695DB40D}" dt="2026-04-10T16:03:59.505" v="1434"/>
          <ac:spMkLst>
            <pc:docMk/>
            <pc:sldMk cId="2932189707" sldId="2147481739"/>
            <ac:spMk id="10" creationId="{520993CA-129F-1B27-FB4B-2F8FC42013BB}"/>
          </ac:spMkLst>
        </pc:spChg>
      </pc:sldChg>
      <pc:sldChg chg="addSp delSp modSp add mod modTransition">
        <pc:chgData name="Julian Isla" userId="7c5c1c7752d0702d" providerId="LiveId" clId="{2E5F4545-8B14-43C9-B4FA-790E695DB40D}" dt="2026-04-10T16:03:59.511" v="1451"/>
        <pc:sldMkLst>
          <pc:docMk/>
          <pc:sldMk cId="2255259065" sldId="2147481740"/>
        </pc:sldMkLst>
        <pc:spChg chg="mod">
          <ac:chgData name="Julian Isla" userId="7c5c1c7752d0702d" providerId="LiveId" clId="{2E5F4545-8B14-43C9-B4FA-790E695DB40D}" dt="2026-04-10T16:03:59.511" v="1451"/>
          <ac:spMkLst>
            <pc:docMk/>
            <pc:sldMk cId="2255259065" sldId="2147481740"/>
            <ac:spMk id="10" creationId="{670D5FE2-0584-3352-012B-81AE53C2423A}"/>
          </ac:spMkLst>
        </pc:spChg>
      </pc:sldChg>
      <pc:sldChg chg="addSp delSp modSp new mod modTransition setBg">
        <pc:chgData name="Julian Isla" userId="7c5c1c7752d0702d" providerId="LiveId" clId="{2E5F4545-8B14-43C9-B4FA-790E695DB40D}" dt="2026-04-10T16:03:59.511" v="1449"/>
        <pc:sldMkLst>
          <pc:docMk/>
          <pc:sldMk cId="846043194" sldId="2147481741"/>
        </pc:sldMkLst>
        <pc:spChg chg="add mod">
          <ac:chgData name="Julian Isla" userId="7c5c1c7752d0702d" providerId="LiveId" clId="{2E5F4545-8B14-43C9-B4FA-790E695DB40D}" dt="2026-04-10T16:03:59.511" v="1449"/>
          <ac:spMkLst>
            <pc:docMk/>
            <pc:sldMk cId="846043194" sldId="2147481741"/>
            <ac:spMk id="4" creationId="{2CF25125-ABD1-60C7-E58A-AB1974162A41}"/>
          </ac:spMkLst>
        </pc:spChg>
      </pc:sldChg>
      <pc:sldChg chg="addSp delSp modSp add mod setBg">
        <pc:chgData name="Julian Isla" userId="7c5c1c7752d0702d" providerId="LiveId" clId="{2E5F4545-8B14-43C9-B4FA-790E695DB40D}" dt="2026-04-21T17:20:55.066" v="1747" actId="22"/>
        <pc:sldMkLst>
          <pc:docMk/>
          <pc:sldMk cId="3195106987" sldId="2147481742"/>
        </pc:sldMkLst>
        <pc:spChg chg="add">
          <ac:chgData name="Julian Isla" userId="7c5c1c7752d0702d" providerId="LiveId" clId="{2E5F4545-8B14-43C9-B4FA-790E695DB40D}" dt="2026-04-21T17:20:55.066" v="1747" actId="22"/>
          <ac:spMkLst>
            <pc:docMk/>
            <pc:sldMk cId="3195106987" sldId="2147481742"/>
            <ac:spMk id="3" creationId="{72B449A5-0383-D727-2E10-FA40B4F32CC6}"/>
          </ac:spMkLst>
        </pc:spChg>
        <pc:spChg chg="add mod">
          <ac:chgData name="Julian Isla" userId="7c5c1c7752d0702d" providerId="LiveId" clId="{2E5F4545-8B14-43C9-B4FA-790E695DB40D}" dt="2026-04-10T16:02:12.815" v="1417" actId="207"/>
          <ac:spMkLst>
            <pc:docMk/>
            <pc:sldMk cId="3195106987" sldId="2147481742"/>
            <ac:spMk id="4" creationId="{AF803753-0B1B-87CF-BE87-56424EF056A0}"/>
          </ac:spMkLst>
        </pc:spChg>
        <pc:spChg chg="mod">
          <ac:chgData name="Julian Isla" userId="7c5c1c7752d0702d" providerId="LiveId" clId="{2E5F4545-8B14-43C9-B4FA-790E695DB40D}" dt="2026-04-21T10:50:27.984" v="1602" actId="20577"/>
          <ac:spMkLst>
            <pc:docMk/>
            <pc:sldMk cId="3195106987" sldId="2147481742"/>
            <ac:spMk id="186" creationId="{00000000-0000-0000-0000-000000000000}"/>
          </ac:spMkLst>
        </pc:spChg>
        <pc:picChg chg="add del mod">
          <ac:chgData name="Julian Isla" userId="7c5c1c7752d0702d" providerId="LiveId" clId="{2E5F4545-8B14-43C9-B4FA-790E695DB40D}" dt="2026-04-21T10:29:44.487" v="1532" actId="478"/>
          <ac:picMkLst>
            <pc:docMk/>
            <pc:sldMk cId="3195106987" sldId="2147481742"/>
            <ac:picMk id="6" creationId="{97DFBB34-1503-A2F8-84F8-F8B2725EBB8C}"/>
          </ac:picMkLst>
        </pc:picChg>
      </pc:sldChg>
      <pc:sldChg chg="delSp add mod">
        <pc:chgData name="Julian Isla" userId="7c5c1c7752d0702d" providerId="LiveId" clId="{2E5F4545-8B14-43C9-B4FA-790E695DB40D}" dt="2026-04-10T16:17:08.381" v="1464" actId="478"/>
        <pc:sldMkLst>
          <pc:docMk/>
          <pc:sldMk cId="786474426" sldId="2147481743"/>
        </pc:sldMkLst>
      </pc:sldChg>
      <pc:sldChg chg="add">
        <pc:chgData name="Julian Isla" userId="7c5c1c7752d0702d" providerId="LiveId" clId="{2E5F4545-8B14-43C9-B4FA-790E695DB40D}" dt="2026-04-21T12:46:30.435" v="1604"/>
        <pc:sldMkLst>
          <pc:docMk/>
          <pc:sldMk cId="1860588148" sldId="2147481744"/>
        </pc:sldMkLst>
      </pc:sldChg>
      <pc:sldChg chg="add">
        <pc:chgData name="Julian Isla" userId="7c5c1c7752d0702d" providerId="LiveId" clId="{2E5F4545-8B14-43C9-B4FA-790E695DB40D}" dt="2026-04-21T12:46:30.435" v="1604"/>
        <pc:sldMkLst>
          <pc:docMk/>
          <pc:sldMk cId="3561586547" sldId="2147481745"/>
        </pc:sldMkLst>
      </pc:sldChg>
      <pc:sldChg chg="addSp delSp modSp add mod">
        <pc:chgData name="Julian Isla" userId="7c5c1c7752d0702d" providerId="LiveId" clId="{2E5F4545-8B14-43C9-B4FA-790E695DB40D}" dt="2026-04-21T17:20:33.070" v="1746" actId="478"/>
        <pc:sldMkLst>
          <pc:docMk/>
          <pc:sldMk cId="140940314" sldId="2147481746"/>
        </pc:sldMkLst>
        <pc:spChg chg="add mod ord">
          <ac:chgData name="Julian Isla" userId="7c5c1c7752d0702d" providerId="LiveId" clId="{2E5F4545-8B14-43C9-B4FA-790E695DB40D}" dt="2026-04-21T12:54:20.387" v="1706"/>
          <ac:spMkLst>
            <pc:docMk/>
            <pc:sldMk cId="140940314" sldId="2147481746"/>
            <ac:spMk id="2" creationId="{A5F1523A-E2A4-4FE7-95B9-9ECFF4DDECC8}"/>
          </ac:spMkLst>
        </pc:spChg>
        <pc:spChg chg="del">
          <ac:chgData name="Julian Isla" userId="7c5c1c7752d0702d" providerId="LiveId" clId="{2E5F4545-8B14-43C9-B4FA-790E695DB40D}" dt="2026-04-21T17:20:33.070" v="1746" actId="478"/>
          <ac:spMkLst>
            <pc:docMk/>
            <pc:sldMk cId="140940314" sldId="2147481746"/>
            <ac:spMk id="294" creationId="{00000000-0000-0000-0000-000000000000}"/>
          </ac:spMkLst>
        </pc:spChg>
        <pc:spChg chg="del">
          <ac:chgData name="Julian Isla" userId="7c5c1c7752d0702d" providerId="LiveId" clId="{2E5F4545-8B14-43C9-B4FA-790E695DB40D}" dt="2026-04-21T17:20:31.709" v="1745" actId="478"/>
          <ac:spMkLst>
            <pc:docMk/>
            <pc:sldMk cId="140940314" sldId="2147481746"/>
            <ac:spMk id="295" creationId="{00000000-0000-0000-0000-000000000000}"/>
          </ac:spMkLst>
        </pc:spChg>
        <pc:picChg chg="ord">
          <ac:chgData name="Julian Isla" userId="7c5c1c7752d0702d" providerId="LiveId" clId="{2E5F4545-8B14-43C9-B4FA-790E695DB40D}" dt="2026-04-21T12:52:41.288" v="1697"/>
          <ac:picMkLst>
            <pc:docMk/>
            <pc:sldMk cId="140940314" sldId="2147481746"/>
            <ac:picMk id="296" creationId="{8F41FB9F-C730-1E8F-2CA1-5BC99472CD3C}"/>
          </ac:picMkLst>
        </pc:picChg>
      </pc:sldChg>
      <pc:sldChg chg="addSp delSp modSp new mod delAnim modAnim">
        <pc:chgData name="Julian Isla" userId="7c5c1c7752d0702d" providerId="LiveId" clId="{2E5F4545-8B14-43C9-B4FA-790E695DB40D}" dt="2026-04-21T17:20:19.713" v="1744" actId="1076"/>
        <pc:sldMkLst>
          <pc:docMk/>
          <pc:sldMk cId="2194860624" sldId="2147481747"/>
        </pc:sldMkLst>
        <pc:spChg chg="del">
          <ac:chgData name="Julian Isla" userId="7c5c1c7752d0702d" providerId="LiveId" clId="{2E5F4545-8B14-43C9-B4FA-790E695DB40D}" dt="2026-04-21T17:16:04.784" v="1710" actId="478"/>
          <ac:spMkLst>
            <pc:docMk/>
            <pc:sldMk cId="2194860624" sldId="2147481747"/>
            <ac:spMk id="2" creationId="{FECB4BFA-83A6-E301-6192-D087B9CBA385}"/>
          </ac:spMkLst>
        </pc:spChg>
        <pc:spChg chg="del">
          <ac:chgData name="Julian Isla" userId="7c5c1c7752d0702d" providerId="LiveId" clId="{2E5F4545-8B14-43C9-B4FA-790E695DB40D}" dt="2026-04-21T17:16:01.870" v="1708" actId="478"/>
          <ac:spMkLst>
            <pc:docMk/>
            <pc:sldMk cId="2194860624" sldId="2147481747"/>
            <ac:spMk id="3" creationId="{9E78AFC4-3875-AEE2-EFBC-0AA3B8A68ABA}"/>
          </ac:spMkLst>
        </pc:spChg>
        <pc:spChg chg="del">
          <ac:chgData name="Julian Isla" userId="7c5c1c7752d0702d" providerId="LiveId" clId="{2E5F4545-8B14-43C9-B4FA-790E695DB40D}" dt="2026-04-21T17:16:03.354" v="1709" actId="478"/>
          <ac:spMkLst>
            <pc:docMk/>
            <pc:sldMk cId="2194860624" sldId="2147481747"/>
            <ac:spMk id="4" creationId="{839F7AAC-8C62-65F8-9F85-CDACD28D4026}"/>
          </ac:spMkLst>
        </pc:spChg>
        <pc:spChg chg="add mod">
          <ac:chgData name="Julian Isla" userId="7c5c1c7752d0702d" providerId="LiveId" clId="{2E5F4545-8B14-43C9-B4FA-790E695DB40D}" dt="2026-04-21T17:18:03.735" v="1740" actId="14100"/>
          <ac:spMkLst>
            <pc:docMk/>
            <pc:sldMk cId="2194860624" sldId="2147481747"/>
            <ac:spMk id="6" creationId="{62E43912-27AC-7A6F-C69C-DAC22A9B770E}"/>
          </ac:spMkLst>
        </pc:spChg>
        <pc:picChg chg="add del mod">
          <ac:chgData name="Julian Isla" userId="7c5c1c7752d0702d" providerId="LiveId" clId="{2E5F4545-8B14-43C9-B4FA-790E695DB40D}" dt="2026-04-21T17:20:04.503" v="1741" actId="478"/>
          <ac:picMkLst>
            <pc:docMk/>
            <pc:sldMk cId="2194860624" sldId="2147481747"/>
            <ac:picMk id="7" creationId="{565803C5-1E9A-8C85-88E0-BCD4DADF6693}"/>
          </ac:picMkLst>
        </pc:picChg>
        <pc:picChg chg="add mod">
          <ac:chgData name="Julian Isla" userId="7c5c1c7752d0702d" providerId="LiveId" clId="{2E5F4545-8B14-43C9-B4FA-790E695DB40D}" dt="2026-04-21T17:20:19.713" v="1744" actId="1076"/>
          <ac:picMkLst>
            <pc:docMk/>
            <pc:sldMk cId="2194860624" sldId="2147481747"/>
            <ac:picMk id="8" creationId="{C93A3C64-A004-F370-351C-F4BC792BFC3D}"/>
          </ac:picMkLst>
        </pc:picChg>
      </pc:sldChg>
      <pc:sldChg chg="addSp delSp modSp add del mod">
        <pc:chgData name="Julian Isla" userId="7c5c1c7752d0702d" providerId="LiveId" clId="{2E5F4545-8B14-43C9-B4FA-790E695DB40D}" dt="2026-04-21T12:46:03.456" v="1603" actId="47"/>
        <pc:sldMkLst>
          <pc:docMk/>
          <pc:sldMk cId="992342772" sldId="2147481749"/>
        </pc:sldMkLst>
      </pc:sldChg>
      <pc:sldChg chg="modSp add del mod">
        <pc:chgData name="Julian Isla" userId="7c5c1c7752d0702d" providerId="LiveId" clId="{2E5F4545-8B14-43C9-B4FA-790E695DB40D}" dt="2026-04-21T12:46:03.456" v="1603" actId="47"/>
        <pc:sldMkLst>
          <pc:docMk/>
          <pc:sldMk cId="2802183781" sldId="2147481754"/>
        </pc:sldMkLst>
      </pc:sldChg>
      <pc:sldChg chg="addSp delSp modSp new del mod">
        <pc:chgData name="Julian Isla" userId="7c5c1c7752d0702d" providerId="LiveId" clId="{2E5F4545-8B14-43C9-B4FA-790E695DB40D}" dt="2026-04-21T10:49:22.920" v="1589" actId="47"/>
        <pc:sldMkLst>
          <pc:docMk/>
          <pc:sldMk cId="3242977362" sldId="2147481755"/>
        </pc:sldMkLst>
        <pc:spChg chg="del">
          <ac:chgData name="Julian Isla" userId="7c5c1c7752d0702d" providerId="LiveId" clId="{2E5F4545-8B14-43C9-B4FA-790E695DB40D}" dt="2026-04-21T10:46:43.531" v="1578" actId="931"/>
          <ac:spMkLst>
            <pc:docMk/>
            <pc:sldMk cId="3242977362" sldId="2147481755"/>
            <ac:spMk id="3" creationId="{F7003FEF-ACC5-FEF5-F1B0-2B93B83A4EF3}"/>
          </ac:spMkLst>
        </pc:spChg>
        <pc:picChg chg="add mod ord">
          <ac:chgData name="Julian Isla" userId="7c5c1c7752d0702d" providerId="LiveId" clId="{2E5F4545-8B14-43C9-B4FA-790E695DB40D}" dt="2026-04-21T10:46:43.531" v="1578" actId="931"/>
          <ac:picMkLst>
            <pc:docMk/>
            <pc:sldMk cId="3242977362" sldId="2147481755"/>
            <ac:picMk id="5" creationId="{8D05B911-DD5D-E563-CA77-422F62D0CEC9}"/>
          </ac:picMkLst>
        </pc:picChg>
        <pc:picChg chg="add mod">
          <ac:chgData name="Julian Isla" userId="7c5c1c7752d0702d" providerId="LiveId" clId="{2E5F4545-8B14-43C9-B4FA-790E695DB40D}" dt="2026-04-21T10:47:22.554" v="1579" actId="931"/>
          <ac:picMkLst>
            <pc:docMk/>
            <pc:sldMk cId="3242977362" sldId="2147481755"/>
            <ac:picMk id="7" creationId="{706DF905-EBAC-2C00-7EC3-3EABF95DE864}"/>
          </ac:picMkLst>
        </pc:picChg>
      </pc:sldChg>
      <pc:sldMasterChg chg="modSp add mod addSldLayout">
        <pc:chgData name="Julian Isla" userId="7c5c1c7752d0702d" providerId="LiveId" clId="{2E5F4545-8B14-43C9-B4FA-790E695DB40D}" dt="2026-04-10T16:00:53.371" v="1385" actId="207"/>
        <pc:sldMasterMkLst>
          <pc:docMk/>
          <pc:sldMasterMk cId="0" sldId="2147483652"/>
        </pc:sldMasterMkLst>
        <pc:spChg chg="mod">
          <ac:chgData name="Julian Isla" userId="7c5c1c7752d0702d" providerId="LiveId" clId="{2E5F4545-8B14-43C9-B4FA-790E695DB40D}" dt="2026-04-10T16:00:53.371" v="1385" actId="207"/>
          <ac:spMkLst>
            <pc:docMk/>
            <pc:sldMasterMk cId="0" sldId="2147483652"/>
            <ac:spMk id="902" creationId="{00000000-0000-0000-0000-000000000000}"/>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635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7F0B-92D2-EDB3-209E-AB18D21B3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DD9E9-51CF-81F1-B91B-FC06BD77B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F265C5-7436-9709-91AF-FCB8354E7D63}"/>
              </a:ext>
            </a:extLst>
          </p:cNvPr>
          <p:cNvSpPr>
            <a:spLocks noGrp="1"/>
          </p:cNvSpPr>
          <p:nvPr>
            <p:ph type="body" idx="1"/>
          </p:nvPr>
        </p:nvSpPr>
        <p:spPr/>
        <p:txBody>
          <a:bodyPr/>
          <a:lstStyle/>
          <a:p>
            <a:r>
              <a:rPr lang="en-US" dirty="0"/>
              <a:t>Te enfrentas a un futuro completamente incierto. No sabes qué pasará mañana, no sabes si habrá tratamiento, no sabes cómo será la vida de tu hijo. Y en ese vacío, tienes dos opciones: rendirte o levantarte. Yo elegí levantarme.</a:t>
            </a:r>
          </a:p>
        </p:txBody>
      </p:sp>
      <p:sp>
        <p:nvSpPr>
          <p:cNvPr id="4" name="Slide Number Placeholder 3">
            <a:extLst>
              <a:ext uri="{FF2B5EF4-FFF2-40B4-BE49-F238E27FC236}">
                <a16:creationId xmlns:a16="http://schemas.microsoft.com/office/drawing/2014/main" id="{FEFA6933-AE3F-F4A4-EE51-A4BEE4633185}"/>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755735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7305B-3025-7A4D-D0A8-85D2768A8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2AE6A-5B7C-18F7-108C-7C24ABD34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CF118-242D-15F8-5C47-88E36EE993CC}"/>
              </a:ext>
            </a:extLst>
          </p:cNvPr>
          <p:cNvSpPr>
            <a:spLocks noGrp="1"/>
          </p:cNvSpPr>
          <p:nvPr>
            <p:ph type="body" idx="1"/>
          </p:nvPr>
        </p:nvSpPr>
        <p:spPr/>
        <p:txBody>
          <a:bodyPr/>
          <a:lstStyle/>
          <a:p>
            <a:r>
              <a:rPr lang="en-US" dirty="0"/>
              <a:t>Transforma tu dolor en algo valioso para los demás. Esa es mi historia. Esa es mi invitación para cada uno de vosotros. No dejéis que el dolor os paralice. Usadlo. Transformadlo. El mundo necesita vuestra energía. Gracias.</a:t>
            </a:r>
          </a:p>
        </p:txBody>
      </p:sp>
      <p:sp>
        <p:nvSpPr>
          <p:cNvPr id="4" name="Slide Number Placeholder 3">
            <a:extLst>
              <a:ext uri="{FF2B5EF4-FFF2-40B4-BE49-F238E27FC236}">
                <a16:creationId xmlns:a16="http://schemas.microsoft.com/office/drawing/2014/main" id="{72185336-626D-8C09-68EF-1D0F56A65BFB}"/>
              </a:ext>
            </a:extLst>
          </p:cNvPr>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2544505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Transforma tu dolor en algo valioso para los demás. Esa es mi historia. Esa es mi invitación para cada uno de vosotros. No dejéis que el dolor os paralice. Usadlo. Transformadlo. El mundo necesita vuestra energía. Gracias.</a:t>
            </a:r>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Cuando recibes el diagnóstico de que tu hijo tiene Síndrome de Dravet, el mundo se detiene. Es una enfermedad rara, genética, que provoca crisis epilépticas graves. No hay cura. Los médicos te miran con compasión, pero también con impotencia. En ese momento, el futuro que habías imaginado se desmorona.</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 enfrentas a un futuro completamente incierto. No sabes qué pasará mañana, no sabes si habrá tratamiento, no sabes cómo será la vida de tu hijo. Y en ese vacío, tienes dos opciones: rendirte o levantarte. Yo elegí levantarme.</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Necesitas encontrar una energía que no sabías que tenías. No eres científico, no eres médico, no eres farmacéutico. Pero eres padre. Y esa fuerza, la fuerza de un padre que quiere salvar a su hijo, es la fuerza más poderosa del mundo. Decidí que iba a buscar un tratamiento. No sabía cómo, pero iba a hacerlo.</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Fundé la Fundación Síndrome de Dravet en España para unir a las familias, para crear una comunidad, para que no estuviéramos solos. Y después, la Federación Europea de Síndrome de Dravet, porque las enfermedades raras no entienden de fronteras. Si el sistema no tiene respuestas, creas las estructuras tú mismo.</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Tuve que aprender de todo. Desarrollo de fármacos, modelos animales, cómo funciona la investigación, cómo funciona la industria farmacéutica. Sin formación previa. Desde cero. Porque si quieres cambiar las reglas del juego, primero tienes que entender el juego.</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Llegué a la Agencia Europea del Medicamento. Doce años. Un padre sentado en la mesa donde se decide qué medicamentos llegan a los pacientes. Donde se evalúan los tratamientos que pueden cambiar vidas. Un padre que no era médico ni científico, pero que entendía mejor que nadie lo que estaba en juego.</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Más de 2.000 productos evaluados. Haber contribuido a que 120 nuevos tratamientos para enfermedades raras llegaran a los pacientes. Cada uno de esos números es una familia, como la mía, que recupera algo de esperanza.</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 en apenas una semana, construimos DxGPT. Una herramienta de diagnóstico basada en inteligencia artificial. Desde aquel único desarrollador que nos quedaba en 2021, llegamos a tener millones de usuarios. Millones. Una semana de trabajo para una herramienta que nació de años de visión, paciencia y dolor.</a:t>
            </a:r>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1475F3-8922-4312-B788-434ECE3F83CF}" type="datetimeFigureOut">
              <a:rPr lang="fr-FR" smtClean="0"/>
              <a:t>21/04/2026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1FE5BA6-5E46-4DC7-9B1D-39B9E637D1F3}" type="slidenum">
              <a:rPr lang="fr-FR" smtClean="0"/>
              <a:t>‹#›</a:t>
            </a:fld>
            <a:endParaRPr lang="fr-FR"/>
          </a:p>
        </p:txBody>
      </p:sp>
    </p:spTree>
    <p:extLst>
      <p:ext uri="{BB962C8B-B14F-4D97-AF65-F5344CB8AC3E}">
        <p14:creationId xmlns:p14="http://schemas.microsoft.com/office/powerpoint/2010/main" val="4009567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Autor y fecha"/>
          <p:cNvSpPr txBox="1">
            <a:spLocks noGrp="1"/>
          </p:cNvSpPr>
          <p:nvPr>
            <p:ph type="body" sz="quarter" idx="21" hasCustomPrompt="1"/>
          </p:nvPr>
        </p:nvSpPr>
        <p:spPr>
          <a:xfrm>
            <a:off x="452437" y="4439643"/>
            <a:ext cx="8239126" cy="238867"/>
          </a:xfrm>
          <a:prstGeom prst="rect">
            <a:avLst/>
          </a:prstGeom>
        </p:spPr>
        <p:txBody>
          <a:bodyPr lIns="45719" tIns="45719" rIns="45719" bIns="45719" anchor="b"/>
          <a:lstStyle>
            <a:lvl1pPr marL="0" indent="0" defTabSz="309563">
              <a:lnSpc>
                <a:spcPct val="100000"/>
              </a:lnSpc>
              <a:spcBef>
                <a:spcPts val="0"/>
              </a:spcBef>
              <a:buSzTx/>
              <a:buNone/>
              <a:defRPr sz="1350" b="1"/>
            </a:lvl1pPr>
          </a:lstStyle>
          <a:p>
            <a:r>
              <a:t>Autor y fecha</a:t>
            </a:r>
          </a:p>
        </p:txBody>
      </p:sp>
      <p:sp>
        <p:nvSpPr>
          <p:cNvPr id="12" name="Título de la presentación"/>
          <p:cNvSpPr txBox="1">
            <a:spLocks noGrp="1"/>
          </p:cNvSpPr>
          <p:nvPr>
            <p:ph type="title" hasCustomPrompt="1"/>
          </p:nvPr>
        </p:nvSpPr>
        <p:spPr>
          <a:xfrm>
            <a:off x="452436" y="965622"/>
            <a:ext cx="8239127" cy="1743075"/>
          </a:xfrm>
          <a:prstGeom prst="rect">
            <a:avLst/>
          </a:prstGeom>
        </p:spPr>
        <p:txBody>
          <a:bodyPr anchor="b"/>
          <a:lstStyle>
            <a:lvl1pPr>
              <a:defRPr sz="4350" spc="-87"/>
            </a:lvl1pPr>
          </a:lstStyle>
          <a:p>
            <a:r>
              <a:t>Título de la presentación</a:t>
            </a:r>
          </a:p>
        </p:txBody>
      </p:sp>
      <p:sp>
        <p:nvSpPr>
          <p:cNvPr id="13" name="Nivel de texto 1…"/>
          <p:cNvSpPr txBox="1">
            <a:spLocks noGrp="1"/>
          </p:cNvSpPr>
          <p:nvPr>
            <p:ph type="body" sz="quarter" idx="1" hasCustomPrompt="1"/>
          </p:nvPr>
        </p:nvSpPr>
        <p:spPr>
          <a:xfrm>
            <a:off x="452438" y="2698825"/>
            <a:ext cx="8239125" cy="714375"/>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Subtítulo de la presentación</a:t>
            </a:r>
          </a:p>
          <a:p>
            <a:pPr lvl="1"/>
            <a:endParaRPr/>
          </a:p>
          <a:p>
            <a:pPr lvl="2"/>
            <a:endParaRPr/>
          </a:p>
          <a:p>
            <a:pPr lvl="3"/>
            <a:endParaRPr/>
          </a:p>
          <a:p>
            <a:pPr lvl="4"/>
            <a:endParaRPr/>
          </a:p>
        </p:txBody>
      </p:sp>
      <p:sp>
        <p:nvSpPr>
          <p:cNvPr id="14" name="Número de diapositiva"/>
          <p:cNvSpPr txBox="1">
            <a:spLocks noGrp="1"/>
          </p:cNvSpPr>
          <p:nvPr>
            <p:ph type="sldNum" sz="quarter" idx="2"/>
          </p:nvPr>
        </p:nvSpPr>
        <p:spPr>
          <a:xfrm>
            <a:off x="4502906" y="4905375"/>
            <a:ext cx="138189" cy="14047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789120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01977" y="890734"/>
            <a:ext cx="8741309" cy="14459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180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01977" y="890734"/>
            <a:ext cx="8741309" cy="14459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1"/>
          </p:nvPr>
        </p:nvSpPr>
        <p:spPr>
          <a:xfrm>
            <a:off x="376911" y="3239308"/>
            <a:ext cx="4724400" cy="198596"/>
          </a:xfrm>
          <a:prstGeom prst="rect">
            <a:avLst/>
          </a:prstGeom>
        </p:spPr>
        <p:txBody>
          <a:bodyPr/>
          <a:lstStyle/>
          <a:p>
            <a:pPr>
              <a:defRPr/>
            </a:pPr>
            <a:endParaRPr lang="es-ES_tradnl">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6C8D4B4F-9863-F344-BEAD-92AACADD3E4A}" type="slidenum">
              <a:rPr lang="es-ES_tradnl">
                <a:solidFill>
                  <a:srgbClr val="000000"/>
                </a:solidFill>
              </a:rPr>
              <a:pPr>
                <a:defRPr/>
              </a:pPr>
              <a:t>‹#›</a:t>
            </a:fld>
            <a:endParaRPr lang="es-ES_tradnl">
              <a:solidFill>
                <a:srgbClr val="000000"/>
              </a:solidFill>
            </a:endParaRPr>
          </a:p>
        </p:txBody>
      </p:sp>
      <p:sp>
        <p:nvSpPr>
          <p:cNvPr id="7" name="Text Placeholder 6"/>
          <p:cNvSpPr>
            <a:spLocks noGrp="1"/>
          </p:cNvSpPr>
          <p:nvPr>
            <p:ph type="body" sz="quarter" idx="13" hasCustomPrompt="1"/>
          </p:nvPr>
        </p:nvSpPr>
        <p:spPr>
          <a:xfrm>
            <a:off x="377190" y="4770600"/>
            <a:ext cx="6520815" cy="110800"/>
          </a:xfrm>
        </p:spPr>
        <p:txBody>
          <a:bodyPr/>
          <a:lstStyle>
            <a:lvl1pPr>
              <a:defRPr sz="720"/>
            </a:lvl1pPr>
          </a:lstStyle>
          <a:p>
            <a:pPr lvl="0"/>
            <a:r>
              <a:rPr lang="en-GB"/>
              <a:t>References</a:t>
            </a:r>
          </a:p>
        </p:txBody>
      </p:sp>
    </p:spTree>
    <p:extLst>
      <p:ext uri="{BB962C8B-B14F-4D97-AF65-F5344CB8AC3E}">
        <p14:creationId xmlns:p14="http://schemas.microsoft.com/office/powerpoint/2010/main" val="12776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089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1475F3-8922-4312-B788-434ECE3F83CF}" type="datetimeFigureOut">
              <a:rPr lang="fr-FR" smtClean="0"/>
              <a:t>21/04/2026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1FE5BA6-5E46-4DC7-9B1D-39B9E637D1F3}" type="slidenum">
              <a:rPr lang="fr-FR" smtClean="0"/>
              <a:t>‹#›</a:t>
            </a:fld>
            <a:endParaRPr lang="fr-FR"/>
          </a:p>
        </p:txBody>
      </p:sp>
    </p:spTree>
    <p:extLst>
      <p:ext uri="{BB962C8B-B14F-4D97-AF65-F5344CB8AC3E}">
        <p14:creationId xmlns:p14="http://schemas.microsoft.com/office/powerpoint/2010/main" val="316195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01977" y="890734"/>
            <a:ext cx="8741309" cy="1204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1"/>
          </p:nvPr>
        </p:nvSpPr>
        <p:spPr>
          <a:xfrm>
            <a:off x="376911" y="3239308"/>
            <a:ext cx="4724400" cy="198596"/>
          </a:xfrm>
          <a:prstGeom prst="rect">
            <a:avLst/>
          </a:prstGeom>
        </p:spPr>
        <p:txBody>
          <a:bodyPr/>
          <a:lstStyle/>
          <a:p>
            <a:pPr>
              <a:defRPr/>
            </a:pPr>
            <a:r>
              <a:rPr lang="es-ES_tradnl"/>
              <a:t>https://home.cern/science/computing/processing-what-record</a:t>
            </a:r>
          </a:p>
        </p:txBody>
      </p:sp>
      <p:sp>
        <p:nvSpPr>
          <p:cNvPr id="4" name="Slide Number Placeholder 3"/>
          <p:cNvSpPr>
            <a:spLocks noGrp="1"/>
          </p:cNvSpPr>
          <p:nvPr>
            <p:ph type="sldNum" sz="quarter" idx="12"/>
          </p:nvPr>
        </p:nvSpPr>
        <p:spPr/>
        <p:txBody>
          <a:bodyPr/>
          <a:lstStyle/>
          <a:p>
            <a:pPr>
              <a:defRPr/>
            </a:pPr>
            <a:fld id="{6C8D4B4F-9863-F344-BEAD-92AACADD3E4A}" type="slidenum">
              <a:rPr lang="es-ES_tradnl" smtClean="0"/>
              <a:pPr>
                <a:defRPr/>
              </a:pPr>
              <a:t>‹#›</a:t>
            </a:fld>
            <a:endParaRPr lang="es-ES_tradnl"/>
          </a:p>
        </p:txBody>
      </p:sp>
      <p:sp>
        <p:nvSpPr>
          <p:cNvPr id="7" name="Text Placeholder 6"/>
          <p:cNvSpPr>
            <a:spLocks noGrp="1"/>
          </p:cNvSpPr>
          <p:nvPr>
            <p:ph type="body" sz="quarter" idx="13" hasCustomPrompt="1"/>
          </p:nvPr>
        </p:nvSpPr>
        <p:spPr>
          <a:xfrm>
            <a:off x="377190" y="4770599"/>
            <a:ext cx="6520815" cy="110800"/>
          </a:xfrm>
        </p:spPr>
        <p:txBody>
          <a:bodyPr/>
          <a:lstStyle>
            <a:lvl1pPr>
              <a:defRPr sz="720"/>
            </a:lvl1pPr>
          </a:lstStyle>
          <a:p>
            <a:pPr lvl="0"/>
            <a:r>
              <a:rPr lang="en-GB"/>
              <a:t>References</a:t>
            </a:r>
          </a:p>
        </p:txBody>
      </p:sp>
    </p:spTree>
    <p:extLst>
      <p:ext uri="{BB962C8B-B14F-4D97-AF65-F5344CB8AC3E}">
        <p14:creationId xmlns:p14="http://schemas.microsoft.com/office/powerpoint/2010/main" val="12033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ente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B3962-48CD-46D8-9505-931111379C69}"/>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64270328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902" name="Bottom Red Line"/>
          <p:cNvSpPr/>
          <p:nvPr/>
        </p:nvSpPr>
        <p:spPr>
          <a:xfrm>
            <a:off x="0" y="5105400"/>
            <a:ext cx="9144000" cy="38100"/>
          </a:xfrm>
          <a:prstGeom prst="rect">
            <a:avLst/>
          </a:prstGeom>
          <a:solidFill>
            <a:srgbClr val="924943"/>
          </a:solidFill>
          <a:ln>
            <a:noFill/>
          </a:ln>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E0E0E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E0E0E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E0E0E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E0E0E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E0E0E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rgbClr val="E0E0E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somospacientes.com/enfermedades-raras/noticias/sin-categoria/607/" TargetMode="Externa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healthyessentials.com/baby-child-solutions/ways-to-help-a-sick-child-feel-better" TargetMode="External"/><Relationship Id="rId7"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hyperlink" Target="http://www.dx29.ai/" TargetMode="External"/><Relationship Id="rId5" Type="http://schemas.openxmlformats.org/officeDocument/2006/relationships/image" Target="../media/image32.jpeg"/><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53.svg"/><Relationship Id="rId5" Type="http://schemas.openxmlformats.org/officeDocument/2006/relationships/image" Target="../media/image52.svg"/><Relationship Id="rId4" Type="http://schemas.openxmlformats.org/officeDocument/2006/relationships/image" Target="../media/image51.sv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www.2te-chance.com/was-bedeutet-viewer-discretion-is-advised/"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4F4"/>
        </a:solidFill>
        <a:effectLst/>
      </p:bgPr>
    </p:bg>
    <p:spTree>
      <p:nvGrpSpPr>
        <p:cNvPr id="1" name=""/>
        <p:cNvGrpSpPr/>
        <p:nvPr/>
      </p:nvGrpSpPr>
      <p:grpSpPr>
        <a:xfrm>
          <a:off x="0" y="0"/>
          <a:ext cx="0" cy="0"/>
          <a:chOff x="0" y="0"/>
          <a:chExt cx="0" cy="0"/>
        </a:xfrm>
      </p:grpSpPr>
      <p:sp>
        <p:nvSpPr>
          <p:cNvPr id="179" name="Autor y fecha"/>
          <p:cNvSpPr txBox="1">
            <a:spLocks noGrp="1"/>
          </p:cNvSpPr>
          <p:nvPr>
            <p:ph type="body" idx="21"/>
          </p:nvPr>
        </p:nvSpPr>
        <p:spPr>
          <a:xfrm>
            <a:off x="209485" y="8879044"/>
            <a:ext cx="8239126" cy="238867"/>
          </a:xfrm>
          <a:prstGeom prst="rect">
            <a:avLst/>
          </a:prstGeom>
        </p:spPr>
        <p:txBody>
          <a:bodyPr/>
          <a:lstStyle/>
          <a:p>
            <a:endParaRPr/>
          </a:p>
        </p:txBody>
      </p:sp>
      <p:sp>
        <p:nvSpPr>
          <p:cNvPr id="180" name="Subtítulo de la presentación"/>
          <p:cNvSpPr txBox="1">
            <a:spLocks noGrp="1"/>
          </p:cNvSpPr>
          <p:nvPr>
            <p:ph type="subTitle" sz="quarter" idx="1"/>
          </p:nvPr>
        </p:nvSpPr>
        <p:spPr>
          <a:xfrm>
            <a:off x="209486" y="7138225"/>
            <a:ext cx="8239125" cy="714375"/>
          </a:xfrm>
          <a:prstGeom prst="rect">
            <a:avLst/>
          </a:prstGeom>
        </p:spPr>
        <p:txBody>
          <a:bodyPr/>
          <a:lstStyle/>
          <a:p>
            <a:endParaRPr/>
          </a:p>
        </p:txBody>
      </p:sp>
      <p:sp>
        <p:nvSpPr>
          <p:cNvPr id="186" name="Lorem ipsum dolor sit amet mucius"/>
          <p:cNvSpPr txBox="1"/>
          <p:nvPr/>
        </p:nvSpPr>
        <p:spPr>
          <a:xfrm>
            <a:off x="814368" y="1069826"/>
            <a:ext cx="7221480" cy="2528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defTabSz="1162398">
              <a:lnSpc>
                <a:spcPct val="80000"/>
              </a:lnSpc>
              <a:spcBef>
                <a:spcPts val="2600"/>
              </a:spcBef>
              <a:defRPr sz="8600" cap="all">
                <a:latin typeface="TT Firs Neue Trl Bold"/>
                <a:ea typeface="TT Firs Neue Trl Bold"/>
                <a:cs typeface="TT Firs Neue Trl Bold"/>
                <a:sym typeface="TT Firs Neue Trl Bold"/>
              </a:defRPr>
            </a:lvl1pPr>
          </a:lstStyle>
          <a:p>
            <a:pPr marL="0" indent="0">
              <a:lnSpc>
                <a:spcPct val="110000"/>
              </a:lnSpc>
              <a:buNone/>
            </a:pPr>
            <a:r>
              <a:rPr lang="es-ES" sz="3225" b="1" dirty="0">
                <a:solidFill>
                  <a:srgbClr val="595A5A"/>
                </a:solidFill>
                <a:latin typeface="Montserrat" pitchFamily="34" charset="0"/>
                <a:ea typeface="Montserrat" pitchFamily="34" charset="-122"/>
                <a:cs typeface="Montserrat" pitchFamily="34" charset="-120"/>
              </a:rPr>
              <a:t>Cómo CREAR una </a:t>
            </a:r>
            <a:r>
              <a:rPr lang="es-ES" sz="3225" b="1" dirty="0" err="1">
                <a:solidFill>
                  <a:srgbClr val="595A5A"/>
                </a:solidFill>
                <a:latin typeface="Montserrat" pitchFamily="34" charset="0"/>
                <a:ea typeface="Montserrat" pitchFamily="34" charset="-122"/>
                <a:cs typeface="Montserrat" pitchFamily="34" charset="-120"/>
              </a:rPr>
              <a:t>FUnDACIón</a:t>
            </a:r>
            <a:r>
              <a:rPr lang="es-ES" sz="3225" b="1" dirty="0">
                <a:solidFill>
                  <a:srgbClr val="595A5A"/>
                </a:solidFill>
                <a:latin typeface="Montserrat" pitchFamily="34" charset="0"/>
                <a:ea typeface="Montserrat" pitchFamily="34" charset="-122"/>
                <a:cs typeface="Montserrat" pitchFamily="34" charset="-120"/>
              </a:rPr>
              <a:t> de </a:t>
            </a:r>
            <a:r>
              <a:rPr lang="es-ES" sz="3225" b="1" dirty="0" err="1">
                <a:solidFill>
                  <a:srgbClr val="595A5A"/>
                </a:solidFill>
                <a:latin typeface="Montserrat" pitchFamily="34" charset="0"/>
                <a:ea typeface="Montserrat" pitchFamily="34" charset="-122"/>
                <a:cs typeface="Montserrat" pitchFamily="34" charset="-120"/>
              </a:rPr>
              <a:t>InvesTigación</a:t>
            </a:r>
            <a:r>
              <a:rPr lang="es-ES" sz="3225" b="1" dirty="0">
                <a:solidFill>
                  <a:srgbClr val="595A5A"/>
                </a:solidFill>
                <a:latin typeface="Montserrat" pitchFamily="34" charset="0"/>
                <a:ea typeface="Montserrat" pitchFamily="34" charset="-122"/>
                <a:cs typeface="Montserrat" pitchFamily="34" charset="-120"/>
              </a:rPr>
              <a:t> de IA en SANIDAD</a:t>
            </a:r>
          </a:p>
          <a:p>
            <a:pPr marL="0" indent="0">
              <a:lnSpc>
                <a:spcPct val="110000"/>
              </a:lnSpc>
              <a:buNone/>
            </a:pPr>
            <a:endParaRPr lang="en-US" sz="3225" dirty="0">
              <a:solidFill>
                <a:srgbClr val="595A5A"/>
              </a:solidFill>
            </a:endParaRPr>
          </a:p>
        </p:txBody>
      </p:sp>
      <p:sp>
        <p:nvSpPr>
          <p:cNvPr id="187" name="Lorem ipsum dolor sit amet mucius"/>
          <p:cNvSpPr txBox="1"/>
          <p:nvPr/>
        </p:nvSpPr>
        <p:spPr>
          <a:xfrm>
            <a:off x="814368" y="4361899"/>
            <a:ext cx="8266929" cy="224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defTabSz="1162398">
              <a:lnSpc>
                <a:spcPct val="80000"/>
              </a:lnSpc>
              <a:spcBef>
                <a:spcPts val="2600"/>
              </a:spcBef>
              <a:defRPr sz="4000" cap="all">
                <a:latin typeface="TT Firs Neue Trl Light"/>
                <a:ea typeface="TT Firs Neue Trl Light"/>
                <a:cs typeface="TT Firs Neue Trl Light"/>
                <a:sym typeface="TT Firs Neue Trl Light"/>
              </a:defRPr>
            </a:lvl1pPr>
          </a:lstStyle>
          <a:p>
            <a:r>
              <a:rPr lang="en-US" sz="1500" dirty="0">
                <a:solidFill>
                  <a:srgbClr val="BBBBBB"/>
                </a:solidFill>
                <a:latin typeface="+mn-lt"/>
                <a:ea typeface="Montserrat" pitchFamily="34" charset="-122"/>
                <a:cs typeface="Montserrat" pitchFamily="34" charset="-120"/>
              </a:rPr>
              <a:t>	º			</a:t>
            </a:r>
            <a:r>
              <a:rPr lang="en-US" sz="1500" dirty="0">
                <a:latin typeface="+mn-lt"/>
                <a:ea typeface="Montserrat" pitchFamily="34" charset="-122"/>
                <a:cs typeface="Montserrat" pitchFamily="34" charset="-120"/>
              </a:rPr>
              <a:t>FUNDACION 29</a:t>
            </a:r>
            <a:endParaRPr lang="en-US" sz="1500" dirty="0">
              <a:latin typeface="+mn-lt"/>
            </a:endParaRPr>
          </a:p>
        </p:txBody>
      </p:sp>
      <p:sp>
        <p:nvSpPr>
          <p:cNvPr id="4" name="TextBox 3">
            <a:extLst>
              <a:ext uri="{FF2B5EF4-FFF2-40B4-BE49-F238E27FC236}">
                <a16:creationId xmlns:a16="http://schemas.microsoft.com/office/drawing/2014/main" id="{AF803753-0B1B-87CF-BE87-56424EF056A0}"/>
              </a:ext>
            </a:extLst>
          </p:cNvPr>
          <p:cNvSpPr txBox="1"/>
          <p:nvPr/>
        </p:nvSpPr>
        <p:spPr>
          <a:xfrm>
            <a:off x="742383" y="3146831"/>
            <a:ext cx="4572000" cy="646331"/>
          </a:xfrm>
          <a:prstGeom prst="rect">
            <a:avLst/>
          </a:prstGeom>
          <a:noFill/>
        </p:spPr>
        <p:txBody>
          <a:bodyPr wrap="square">
            <a:spAutoFit/>
          </a:bodyPr>
          <a:lstStyle/>
          <a:p>
            <a:r>
              <a:rPr lang="es-ES" sz="1800" b="1" dirty="0">
                <a:solidFill>
                  <a:srgbClr val="595A5A"/>
                </a:solidFill>
                <a:latin typeface="Montserrat" pitchFamily="34" charset="0"/>
                <a:ea typeface="Montserrat" pitchFamily="34" charset="-122"/>
                <a:cs typeface="Montserrat" pitchFamily="34" charset="-120"/>
              </a:rPr>
              <a:t>Julian Isla</a:t>
            </a:r>
          </a:p>
          <a:p>
            <a:r>
              <a:rPr lang="es-ES" b="1" dirty="0">
                <a:solidFill>
                  <a:srgbClr val="595A5A"/>
                </a:solidFill>
                <a:latin typeface="Montserrat" pitchFamily="34" charset="0"/>
              </a:rPr>
              <a:t>Fundacion 29</a:t>
            </a:r>
            <a:endParaRPr lang="en-US" b="1" dirty="0">
              <a:solidFill>
                <a:srgbClr val="595A5A"/>
              </a:solidFill>
            </a:endParaRPr>
          </a:p>
        </p:txBody>
      </p:sp>
      <p:sp>
        <p:nvSpPr>
          <p:cNvPr id="3" name="Rectangle 2">
            <a:extLst>
              <a:ext uri="{FF2B5EF4-FFF2-40B4-BE49-F238E27FC236}">
                <a16:creationId xmlns:a16="http://schemas.microsoft.com/office/drawing/2014/main" id="{72B449A5-0383-D727-2E10-FA40B4F32CC6}"/>
              </a:ext>
            </a:extLst>
          </p:cNvPr>
          <p:cNvSpPr/>
          <p:nvPr/>
        </p:nvSpPr>
        <p:spPr>
          <a:xfrm>
            <a:off x="0" y="0"/>
            <a:ext cx="73152" cy="5143500"/>
          </a:xfrm>
          <a:prstGeom prst="rect">
            <a:avLst/>
          </a:prstGeom>
          <a:solidFill>
            <a:srgbClr val="924943"/>
          </a:solidFill>
          <a:ln w="12700" cap="flat" cmpd="sng" algn="ctr">
            <a:solidFill>
              <a:srgbClr val="EB0028">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Tree>
    <p:extLst>
      <p:ext uri="{BB962C8B-B14F-4D97-AF65-F5344CB8AC3E}">
        <p14:creationId xmlns:p14="http://schemas.microsoft.com/office/powerpoint/2010/main" val="319510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pic>
        <p:nvPicPr>
          <p:cNvPr id="9" name="Picture 8" descr="A row of chairs in a waiting room&#10;&#10;AI-generated content may be incorrect.">
            <a:extLst>
              <a:ext uri="{FF2B5EF4-FFF2-40B4-BE49-F238E27FC236}">
                <a16:creationId xmlns:a16="http://schemas.microsoft.com/office/drawing/2014/main" id="{EB871B2F-6113-C515-CC39-BD2AC5C79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25" y="124566"/>
            <a:ext cx="3811667" cy="2146209"/>
          </a:xfrm>
          <a:prstGeom prst="rect">
            <a:avLst/>
          </a:prstGeom>
          <a:ln>
            <a:noFill/>
          </a:ln>
          <a:effectLst>
            <a:outerShdw blurRad="292100" dist="139700" dir="2700000" algn="tl" rotWithShape="0">
              <a:srgbClr val="333333">
                <a:alpha val="65000"/>
              </a:srgbClr>
            </a:outerShdw>
          </a:effectLst>
        </p:spPr>
      </p:pic>
      <p:pic>
        <p:nvPicPr>
          <p:cNvPr id="7" name="Picture 6" descr="A child in a hospital bed with a tablet&#10;&#10;AI-generated content may be incorrect.">
            <a:extLst>
              <a:ext uri="{FF2B5EF4-FFF2-40B4-BE49-F238E27FC236}">
                <a16:creationId xmlns:a16="http://schemas.microsoft.com/office/drawing/2014/main" id="{F3BD37BB-9804-B2BE-560E-1696E814D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677" y="1310070"/>
            <a:ext cx="4309484" cy="2426511"/>
          </a:xfrm>
          <a:prstGeom prst="rect">
            <a:avLst/>
          </a:prstGeom>
          <a:ln>
            <a:noFill/>
          </a:ln>
          <a:effectLst>
            <a:outerShdw blurRad="292100" dist="139700" dir="2700000" algn="tl" rotWithShape="0">
              <a:srgbClr val="333333">
                <a:alpha val="65000"/>
              </a:srgbClr>
            </a:outerShdw>
          </a:effectLst>
        </p:spPr>
      </p:pic>
      <p:pic>
        <p:nvPicPr>
          <p:cNvPr id="5" name="Picture 4" descr="A child with short hair&#10;&#10;AI-generated content may be incorrect.">
            <a:extLst>
              <a:ext uri="{FF2B5EF4-FFF2-40B4-BE49-F238E27FC236}">
                <a16:creationId xmlns:a16="http://schemas.microsoft.com/office/drawing/2014/main" id="{60B89DAF-EF2F-7C6E-3C64-6291F563D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587" y="2523326"/>
            <a:ext cx="4313796" cy="2426510"/>
          </a:xfrm>
          <a:prstGeom prst="rect">
            <a:avLst/>
          </a:prstGeom>
          <a:ln>
            <a:noFill/>
          </a:ln>
          <a:effectLst>
            <a:outerShdw blurRad="292100" dist="139700" dir="2700000" algn="tl" rotWithShape="0">
              <a:srgbClr val="333333">
                <a:alpha val="65000"/>
              </a:srgbClr>
            </a:outerShdw>
          </a:effectLst>
        </p:spPr>
      </p:pic>
      <p:sp>
        <p:nvSpPr>
          <p:cNvPr id="8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196281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4">
    <p:bg>
      <p:bgPr>
        <a:solidFill>
          <a:srgbClr val="0A0A0A"/>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3ED6D1-0C50-402A-8668-39CFC08DEA84}"/>
              </a:ext>
            </a:extLst>
          </p:cNvPr>
          <p:cNvSpPr/>
          <p:nvPr/>
        </p:nvSpPr>
        <p:spPr>
          <a:xfrm>
            <a:off x="0" y="0"/>
            <a:ext cx="73152" cy="5143500"/>
          </a:xfrm>
          <a:prstGeom prst="rect">
            <a:avLst/>
          </a:prstGeom>
          <a:solidFill>
            <a:srgbClr val="924943"/>
          </a:solidFill>
          <a:ln w="12700" cap="flat" cmpd="sng" algn="ctr">
            <a:solidFill>
              <a:srgbClr val="EB0028">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2" name="Image 0" descr="preencoded.png"/>
          <p:cNvPicPr>
            <a:picLocks noChangeAspect="1"/>
          </p:cNvPicPr>
          <p:nvPr/>
        </p:nvPicPr>
        <p:blipFill>
          <a:blip r:embed="rId3"/>
          <a:stretch>
            <a:fillRect/>
          </a:stretch>
        </p:blipFill>
        <p:spPr>
          <a:xfrm>
            <a:off x="6400800" y="0"/>
            <a:ext cx="2286000" cy="2286000"/>
          </a:xfrm>
          <a:prstGeom prst="rect">
            <a:avLst/>
          </a:prstGeom>
        </p:spPr>
      </p:pic>
      <p:pic>
        <p:nvPicPr>
          <p:cNvPr id="3" name="Image 1" descr="preencoded.png"/>
          <p:cNvPicPr>
            <a:picLocks noChangeAspect="1"/>
          </p:cNvPicPr>
          <p:nvPr/>
        </p:nvPicPr>
        <p:blipFill>
          <a:blip r:embed="rId4"/>
          <a:stretch>
            <a:fillRect/>
          </a:stretch>
        </p:blipFill>
        <p:spPr>
          <a:xfrm>
            <a:off x="731520" y="640080"/>
            <a:ext cx="640080" cy="640080"/>
          </a:xfrm>
          <a:prstGeom prst="rect">
            <a:avLst/>
          </a:prstGeom>
        </p:spPr>
      </p:pic>
      <p:sp>
        <p:nvSpPr>
          <p:cNvPr id="4" name="Text 0"/>
          <p:cNvSpPr/>
          <p:nvPr/>
        </p:nvSpPr>
        <p:spPr>
          <a:xfrm>
            <a:off x="731520" y="1463040"/>
            <a:ext cx="7315200" cy="1645920"/>
          </a:xfrm>
          <a:prstGeom prst="rect">
            <a:avLst/>
          </a:prstGeom>
          <a:noFill/>
          <a:ln/>
        </p:spPr>
        <p:txBody>
          <a:bodyPr wrap="square" lIns="0" tIns="0" rIns="0" bIns="0" rtlCol="0" anchor="ctr"/>
          <a:lstStyle/>
          <a:p>
            <a:pPr marL="0" indent="0">
              <a:lnSpc>
                <a:spcPct val="115000"/>
              </a:lnSpc>
              <a:buNone/>
            </a:pPr>
            <a:r>
              <a:rPr lang="en-US" sz="3800" b="1" dirty="0">
                <a:solidFill>
                  <a:srgbClr val="FFFFFF"/>
                </a:solidFill>
                <a:latin typeface="Montserrat" pitchFamily="34" charset="0"/>
                <a:ea typeface="Montserrat" pitchFamily="34" charset="-122"/>
                <a:cs typeface="Montserrat" pitchFamily="34" charset="-120"/>
              </a:rPr>
              <a:t>Encontrar la energía</a:t>
            </a:r>
            <a:endParaRPr lang="en-US" sz="3800" dirty="0"/>
          </a:p>
          <a:p>
            <a:pPr marL="0" indent="0">
              <a:lnSpc>
                <a:spcPct val="115000"/>
              </a:lnSpc>
              <a:buNone/>
            </a:pPr>
            <a:r>
              <a:rPr lang="en-US" sz="3800" b="1" dirty="0">
                <a:solidFill>
                  <a:srgbClr val="FFFFFF"/>
                </a:solidFill>
                <a:latin typeface="Montserrat" pitchFamily="34" charset="0"/>
                <a:ea typeface="Montserrat" pitchFamily="34" charset="-122"/>
                <a:cs typeface="Montserrat" pitchFamily="34" charset="-120"/>
              </a:rPr>
              <a:t>para empezar el viaje</a:t>
            </a:r>
            <a:endParaRPr lang="en-US" sz="3800" dirty="0"/>
          </a:p>
        </p:txBody>
      </p:sp>
      <p:sp>
        <p:nvSpPr>
          <p:cNvPr id="5" name="Text 1"/>
          <p:cNvSpPr/>
          <p:nvPr/>
        </p:nvSpPr>
        <p:spPr>
          <a:xfrm>
            <a:off x="731519" y="3291840"/>
            <a:ext cx="7419703" cy="1097280"/>
          </a:xfrm>
          <a:prstGeom prst="rect">
            <a:avLst/>
          </a:prstGeom>
          <a:noFill/>
          <a:ln/>
        </p:spPr>
        <p:txBody>
          <a:bodyPr wrap="square" lIns="0" tIns="0" rIns="0" bIns="0" rtlCol="0" anchor="ctr"/>
          <a:lstStyle/>
          <a:p>
            <a:pPr marL="0" indent="0">
              <a:lnSpc>
                <a:spcPct val="140000"/>
              </a:lnSpc>
              <a:buNone/>
            </a:pPr>
            <a:r>
              <a:rPr lang="en-US" sz="2000" i="1" dirty="0">
                <a:solidFill>
                  <a:srgbClr val="FF4444"/>
                </a:solidFill>
                <a:latin typeface="Montserrat" pitchFamily="34" charset="0"/>
                <a:ea typeface="Montserrat" pitchFamily="34" charset="-122"/>
                <a:cs typeface="Montserrat" pitchFamily="34" charset="-120"/>
              </a:rPr>
              <a:t>Cuando no hay un camino y hay </a:t>
            </a:r>
            <a:r>
              <a:rPr lang="en-US" sz="2000" i="1" dirty="0" err="1">
                <a:solidFill>
                  <a:srgbClr val="FF4444"/>
                </a:solidFill>
                <a:latin typeface="Montserrat" pitchFamily="34" charset="0"/>
                <a:ea typeface="Montserrat" pitchFamily="34" charset="-122"/>
                <a:cs typeface="Montserrat" pitchFamily="34" charset="-120"/>
              </a:rPr>
              <a:t>que</a:t>
            </a:r>
            <a:r>
              <a:rPr lang="en-US" sz="2000" i="1" dirty="0">
                <a:solidFill>
                  <a:srgbClr val="FF4444"/>
                </a:solidFill>
                <a:latin typeface="Montserrat" pitchFamily="34" charset="0"/>
                <a:ea typeface="Montserrat" pitchFamily="34" charset="-122"/>
                <a:cs typeface="Montserrat" pitchFamily="34" charset="-120"/>
              </a:rPr>
              <a:t> </a:t>
            </a:r>
            <a:r>
              <a:rPr lang="en-US" sz="2000" i="1" dirty="0" err="1">
                <a:solidFill>
                  <a:srgbClr val="FF4444"/>
                </a:solidFill>
                <a:latin typeface="Montserrat" pitchFamily="34" charset="0"/>
                <a:ea typeface="Montserrat" pitchFamily="34" charset="-122"/>
                <a:cs typeface="Montserrat" pitchFamily="34" charset="-120"/>
              </a:rPr>
              <a:t>hacerlo</a:t>
            </a:r>
            <a:endParaRPr lang="en-US" sz="2000" dirty="0"/>
          </a:p>
        </p:txBody>
      </p:sp>
      <p:pic>
        <p:nvPicPr>
          <p:cNvPr id="8" name="Picture 7">
            <a:extLst>
              <a:ext uri="{FF2B5EF4-FFF2-40B4-BE49-F238E27FC236}">
                <a16:creationId xmlns:a16="http://schemas.microsoft.com/office/drawing/2014/main" id="{3C895538-E105-4724-9E1E-69D13959E2EB}"/>
              </a:ext>
            </a:extLst>
          </p:cNvPr>
          <p:cNvPicPr>
            <a:picLocks noChangeAspect="1"/>
          </p:cNvPicPr>
          <p:nvPr/>
        </p:nvPicPr>
        <p:blipFill>
          <a:blip r:embed="rId5"/>
          <a:stretch>
            <a:fillRect/>
          </a:stretch>
        </p:blipFill>
        <p:spPr>
          <a:xfrm>
            <a:off x="2133600" y="133350"/>
            <a:ext cx="4876800" cy="4876800"/>
          </a:xfrm>
          <a:prstGeom prst="rect">
            <a:avLst/>
          </a:prstGeom>
        </p:spPr>
      </p:pic>
    </p:spTree>
    <p:extLst>
      <p:ext uri="{BB962C8B-B14F-4D97-AF65-F5344CB8AC3E}">
        <p14:creationId xmlns:p14="http://schemas.microsoft.com/office/powerpoint/2010/main" val="295027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49"/>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F4F95D73-09E3-4A2A-B5EA-3D3B572C163D}"/>
              </a:ext>
            </a:extLst>
          </p:cNvPr>
          <p:cNvSpPr/>
          <p:nvPr/>
        </p:nvSpPr>
        <p:spPr>
          <a:xfrm>
            <a:off x="0" y="0"/>
            <a:ext cx="73152" cy="5143500"/>
          </a:xfrm>
          <a:prstGeom prst="rect">
            <a:avLst/>
          </a:prstGeom>
          <a:solidFill>
            <a:srgbClr val="924943"/>
          </a:solidFill>
          <a:ln w="12700" cap="flat" cmpd="sng" algn="ctr">
            <a:solidFill>
              <a:srgbClr val="EB0028">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Title 6">
            <a:extLst>
              <a:ext uri="{FF2B5EF4-FFF2-40B4-BE49-F238E27FC236}">
                <a16:creationId xmlns:a16="http://schemas.microsoft.com/office/drawing/2014/main" id="{41850AAA-A9A3-B387-AC00-C8DE7384FA2B}"/>
              </a:ext>
            </a:extLst>
          </p:cNvPr>
          <p:cNvSpPr>
            <a:spLocks noGrp="1"/>
          </p:cNvSpPr>
          <p:nvPr>
            <p:ph type="title"/>
          </p:nvPr>
        </p:nvSpPr>
        <p:spPr/>
        <p:txBody>
          <a:bodyPr/>
          <a:lstStyle/>
          <a:p>
            <a:endParaRPr lang="en-US" dirty="0"/>
          </a:p>
        </p:txBody>
      </p:sp>
      <p:sp>
        <p:nvSpPr>
          <p:cNvPr id="9" name="Content Placeholder 8">
            <a:extLst>
              <a:ext uri="{FF2B5EF4-FFF2-40B4-BE49-F238E27FC236}">
                <a16:creationId xmlns:a16="http://schemas.microsoft.com/office/drawing/2014/main" id="{EAA336F1-4A4D-3205-BFDB-F1AAEF94C58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18510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 5">
    <p:bg>
      <p:bgPr>
        <a:solidFill>
          <a:srgbClr val="0A0A0A"/>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585AB41-E329-4AFC-AD3D-42459F213609}"/>
              </a:ext>
            </a:extLst>
          </p:cNvPr>
          <p:cNvSpPr/>
          <p:nvPr/>
        </p:nvSpPr>
        <p:spPr>
          <a:xfrm>
            <a:off x="0" y="0"/>
            <a:ext cx="73152" cy="5143500"/>
          </a:xfrm>
          <a:prstGeom prst="rect">
            <a:avLst/>
          </a:prstGeom>
          <a:solidFill>
            <a:srgbClr val="924943"/>
          </a:solidFill>
          <a:ln w="12700" cap="flat" cmpd="sng" algn="ctr">
            <a:solidFill>
              <a:srgbClr val="EB0028">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ext 0"/>
          <p:cNvSpPr/>
          <p:nvPr/>
        </p:nvSpPr>
        <p:spPr>
          <a:xfrm>
            <a:off x="731520" y="457200"/>
            <a:ext cx="7315200" cy="548640"/>
          </a:xfrm>
          <a:prstGeom prst="rect">
            <a:avLst/>
          </a:prstGeom>
          <a:noFill/>
          <a:ln/>
        </p:spPr>
        <p:txBody>
          <a:bodyPr wrap="square" lIns="0" tIns="0" rIns="0" bIns="0" rtlCol="0" anchor="ctr"/>
          <a:lstStyle/>
          <a:p>
            <a:pPr marL="0" indent="0">
              <a:buNone/>
            </a:pPr>
            <a:r>
              <a:rPr lang="en-US" sz="1400" kern="0" spc="600" dirty="0">
                <a:solidFill>
                  <a:srgbClr val="EB0028"/>
                </a:solidFill>
                <a:latin typeface="Montserrat" pitchFamily="34" charset="0"/>
                <a:ea typeface="Montserrat" pitchFamily="34" charset="-122"/>
                <a:cs typeface="Montserrat" pitchFamily="34" charset="-120"/>
              </a:rPr>
              <a:t>CONSTRUIR</a:t>
            </a:r>
            <a:endParaRPr lang="en-US" sz="1400" dirty="0"/>
          </a:p>
        </p:txBody>
      </p:sp>
      <p:sp>
        <p:nvSpPr>
          <p:cNvPr id="3" name="Shape 1"/>
          <p:cNvSpPr/>
          <p:nvPr/>
        </p:nvSpPr>
        <p:spPr>
          <a:xfrm>
            <a:off x="731520" y="1280160"/>
            <a:ext cx="3657600" cy="2011680"/>
          </a:xfrm>
          <a:prstGeom prst="roundRect">
            <a:avLst>
              <a:gd name="adj" fmla="val 5000"/>
            </a:avLst>
          </a:prstGeom>
          <a:solidFill>
            <a:srgbClr val="141414"/>
          </a:solidFill>
          <a:ln w="6350">
            <a:solidFill>
              <a:srgbClr val="2A2A2A"/>
            </a:solidFill>
            <a:prstDash val="solid"/>
          </a:ln>
        </p:spPr>
        <p:txBody>
          <a:bodyPr/>
          <a:lstStyle/>
          <a:p>
            <a:endParaRPr lang="en-US"/>
          </a:p>
        </p:txBody>
      </p:sp>
      <p:sp>
        <p:nvSpPr>
          <p:cNvPr id="4" name="Shape 2"/>
          <p:cNvSpPr/>
          <p:nvPr/>
        </p:nvSpPr>
        <p:spPr>
          <a:xfrm>
            <a:off x="731520" y="1280160"/>
            <a:ext cx="64008" cy="2011680"/>
          </a:xfrm>
          <a:prstGeom prst="roundRect">
            <a:avLst>
              <a:gd name="adj" fmla="val 50000"/>
            </a:avLst>
          </a:prstGeom>
          <a:solidFill>
            <a:srgbClr val="EB0028"/>
          </a:solidFill>
          <a:ln>
            <a:noFill/>
          </a:ln>
        </p:spPr>
        <p:txBody>
          <a:bodyPr/>
          <a:lstStyle/>
          <a:p>
            <a:endParaRPr lang="en-US"/>
          </a:p>
        </p:txBody>
      </p:sp>
      <p:sp>
        <p:nvSpPr>
          <p:cNvPr id="6" name="Text 3"/>
          <p:cNvSpPr/>
          <p:nvPr/>
        </p:nvSpPr>
        <p:spPr>
          <a:xfrm>
            <a:off x="1805768" y="1463040"/>
            <a:ext cx="2377440" cy="731520"/>
          </a:xfrm>
          <a:prstGeom prst="rect">
            <a:avLst/>
          </a:prstGeom>
          <a:noFill/>
          <a:ln/>
        </p:spPr>
        <p:txBody>
          <a:bodyPr wrap="square" lIns="0" tIns="0" rIns="0" bIns="0" rtlCol="0" anchor="ctr"/>
          <a:lstStyle/>
          <a:p>
            <a:pPr marL="0" indent="0">
              <a:lnSpc>
                <a:spcPct val="120000"/>
              </a:lnSpc>
              <a:buNone/>
            </a:pPr>
            <a:r>
              <a:rPr lang="en-US" sz="1600" b="1" dirty="0">
                <a:solidFill>
                  <a:srgbClr val="FFFFFF"/>
                </a:solidFill>
                <a:latin typeface="Montserrat" pitchFamily="34" charset="0"/>
                <a:ea typeface="Montserrat" pitchFamily="34" charset="-122"/>
                <a:cs typeface="Montserrat" pitchFamily="34" charset="-120"/>
              </a:rPr>
              <a:t>Fundación Síndrome</a:t>
            </a:r>
            <a:endParaRPr lang="en-US" sz="1600" dirty="0"/>
          </a:p>
          <a:p>
            <a:pPr marL="0" indent="0">
              <a:lnSpc>
                <a:spcPct val="120000"/>
              </a:lnSpc>
              <a:buNone/>
            </a:pPr>
            <a:r>
              <a:rPr lang="en-US" sz="1600" b="1" dirty="0">
                <a:solidFill>
                  <a:srgbClr val="FFFFFF"/>
                </a:solidFill>
                <a:latin typeface="Montserrat" pitchFamily="34" charset="0"/>
                <a:ea typeface="Montserrat" pitchFamily="34" charset="-122"/>
                <a:cs typeface="Montserrat" pitchFamily="34" charset="-120"/>
              </a:rPr>
              <a:t>de Dravet España</a:t>
            </a:r>
            <a:endParaRPr lang="en-US" sz="1600" dirty="0"/>
          </a:p>
        </p:txBody>
      </p:sp>
      <p:sp>
        <p:nvSpPr>
          <p:cNvPr id="7" name="Text 4"/>
          <p:cNvSpPr/>
          <p:nvPr/>
        </p:nvSpPr>
        <p:spPr>
          <a:xfrm>
            <a:off x="1097280" y="2286000"/>
            <a:ext cx="2926080" cy="731520"/>
          </a:xfrm>
          <a:prstGeom prst="rect">
            <a:avLst/>
          </a:prstGeom>
          <a:noFill/>
          <a:ln/>
        </p:spPr>
        <p:txBody>
          <a:bodyPr wrap="square" lIns="0" tIns="0" rIns="0" bIns="0" rtlCol="0" anchor="ctr"/>
          <a:lstStyle/>
          <a:p>
            <a:pPr marL="0" indent="0">
              <a:lnSpc>
                <a:spcPct val="140000"/>
              </a:lnSpc>
              <a:buNone/>
            </a:pPr>
            <a:r>
              <a:rPr lang="en-US" sz="1300" dirty="0">
                <a:solidFill>
                  <a:srgbClr val="CCCCCC"/>
                </a:solidFill>
                <a:latin typeface="Montserrat" pitchFamily="34" charset="0"/>
                <a:ea typeface="Montserrat" pitchFamily="34" charset="-122"/>
                <a:cs typeface="Montserrat" pitchFamily="34" charset="-120"/>
              </a:rPr>
              <a:t>Unir familias. Crear comunidad.</a:t>
            </a:r>
            <a:endParaRPr lang="en-US" sz="1300" dirty="0"/>
          </a:p>
          <a:p>
            <a:pPr marL="0" indent="0">
              <a:lnSpc>
                <a:spcPct val="140000"/>
              </a:lnSpc>
              <a:buNone/>
            </a:pPr>
            <a:r>
              <a:rPr lang="en-US" sz="1300" dirty="0">
                <a:solidFill>
                  <a:srgbClr val="CCCCCC"/>
                </a:solidFill>
                <a:latin typeface="Montserrat" pitchFamily="34" charset="0"/>
                <a:ea typeface="Montserrat" pitchFamily="34" charset="-122"/>
                <a:cs typeface="Montserrat" pitchFamily="34" charset="-120"/>
              </a:rPr>
              <a:t>Dar voz a los invisibles.</a:t>
            </a:r>
            <a:endParaRPr lang="en-US" sz="1300" dirty="0"/>
          </a:p>
        </p:txBody>
      </p:sp>
      <p:sp>
        <p:nvSpPr>
          <p:cNvPr id="8" name="Shape 5"/>
          <p:cNvSpPr/>
          <p:nvPr/>
        </p:nvSpPr>
        <p:spPr>
          <a:xfrm>
            <a:off x="4754880" y="1280160"/>
            <a:ext cx="3657600" cy="2011680"/>
          </a:xfrm>
          <a:prstGeom prst="roundRect">
            <a:avLst>
              <a:gd name="adj" fmla="val 5000"/>
            </a:avLst>
          </a:prstGeom>
          <a:solidFill>
            <a:srgbClr val="141414"/>
          </a:solidFill>
          <a:ln w="6350">
            <a:solidFill>
              <a:srgbClr val="2A2A2A"/>
            </a:solidFill>
            <a:prstDash val="solid"/>
          </a:ln>
        </p:spPr>
        <p:txBody>
          <a:bodyPr/>
          <a:lstStyle/>
          <a:p>
            <a:endParaRPr lang="en-US"/>
          </a:p>
        </p:txBody>
      </p:sp>
      <p:sp>
        <p:nvSpPr>
          <p:cNvPr id="9" name="Shape 6"/>
          <p:cNvSpPr/>
          <p:nvPr/>
        </p:nvSpPr>
        <p:spPr>
          <a:xfrm>
            <a:off x="4754880" y="1280160"/>
            <a:ext cx="64008" cy="2011680"/>
          </a:xfrm>
          <a:prstGeom prst="roundRect">
            <a:avLst>
              <a:gd name="adj" fmla="val 50000"/>
            </a:avLst>
          </a:prstGeom>
          <a:solidFill>
            <a:srgbClr val="EB0028"/>
          </a:solidFill>
          <a:ln>
            <a:noFill/>
          </a:ln>
        </p:spPr>
        <p:txBody>
          <a:bodyPr/>
          <a:lstStyle/>
          <a:p>
            <a:endParaRPr lang="en-US"/>
          </a:p>
        </p:txBody>
      </p:sp>
      <p:sp>
        <p:nvSpPr>
          <p:cNvPr id="11" name="Text 7"/>
          <p:cNvSpPr/>
          <p:nvPr/>
        </p:nvSpPr>
        <p:spPr>
          <a:xfrm>
            <a:off x="5870276" y="1452590"/>
            <a:ext cx="2377440" cy="731520"/>
          </a:xfrm>
          <a:prstGeom prst="rect">
            <a:avLst/>
          </a:prstGeom>
          <a:noFill/>
          <a:ln/>
        </p:spPr>
        <p:txBody>
          <a:bodyPr wrap="square" lIns="0" tIns="0" rIns="0" bIns="0" rtlCol="0" anchor="ctr"/>
          <a:lstStyle/>
          <a:p>
            <a:pPr marL="0" indent="0">
              <a:lnSpc>
                <a:spcPct val="120000"/>
              </a:lnSpc>
              <a:buNone/>
            </a:pPr>
            <a:r>
              <a:rPr lang="en-US" sz="1600" b="1" dirty="0">
                <a:solidFill>
                  <a:srgbClr val="FFFFFF"/>
                </a:solidFill>
                <a:latin typeface="Montserrat" pitchFamily="34" charset="0"/>
                <a:ea typeface="Montserrat" pitchFamily="34" charset="-122"/>
                <a:cs typeface="Montserrat" pitchFamily="34" charset="-120"/>
              </a:rPr>
              <a:t>Federación Europea</a:t>
            </a:r>
            <a:endParaRPr lang="en-US" sz="1600" dirty="0"/>
          </a:p>
          <a:p>
            <a:pPr marL="0" indent="0">
              <a:lnSpc>
                <a:spcPct val="120000"/>
              </a:lnSpc>
              <a:buNone/>
            </a:pPr>
            <a:r>
              <a:rPr lang="en-US" sz="1600" b="1" dirty="0">
                <a:solidFill>
                  <a:srgbClr val="FFFFFF"/>
                </a:solidFill>
                <a:latin typeface="Montserrat" pitchFamily="34" charset="0"/>
                <a:ea typeface="Montserrat" pitchFamily="34" charset="-122"/>
                <a:cs typeface="Montserrat" pitchFamily="34" charset="-120"/>
              </a:rPr>
              <a:t>de Síndrome de Dravet</a:t>
            </a:r>
            <a:endParaRPr lang="en-US" sz="1600" dirty="0"/>
          </a:p>
        </p:txBody>
      </p:sp>
      <p:sp>
        <p:nvSpPr>
          <p:cNvPr id="12" name="Text 8"/>
          <p:cNvSpPr/>
          <p:nvPr/>
        </p:nvSpPr>
        <p:spPr>
          <a:xfrm>
            <a:off x="5120640" y="2286000"/>
            <a:ext cx="3127076" cy="731520"/>
          </a:xfrm>
          <a:prstGeom prst="rect">
            <a:avLst/>
          </a:prstGeom>
          <a:noFill/>
          <a:ln/>
        </p:spPr>
        <p:txBody>
          <a:bodyPr wrap="square" lIns="0" tIns="0" rIns="0" bIns="0" rtlCol="0" anchor="ctr"/>
          <a:lstStyle/>
          <a:p>
            <a:pPr marL="0" indent="0">
              <a:lnSpc>
                <a:spcPct val="140000"/>
              </a:lnSpc>
              <a:buNone/>
            </a:pPr>
            <a:r>
              <a:rPr lang="en-US" sz="1300" dirty="0">
                <a:solidFill>
                  <a:srgbClr val="CCCCCC"/>
                </a:solidFill>
                <a:latin typeface="Montserrat" pitchFamily="34" charset="0"/>
                <a:ea typeface="Montserrat" pitchFamily="34" charset="-122"/>
                <a:cs typeface="Montserrat" pitchFamily="34" charset="-120"/>
              </a:rPr>
              <a:t>Llevar la lucha </a:t>
            </a:r>
            <a:r>
              <a:rPr lang="en-US" sz="1300" dirty="0" err="1">
                <a:solidFill>
                  <a:srgbClr val="CCCCCC"/>
                </a:solidFill>
                <a:latin typeface="Montserrat" pitchFamily="34" charset="0"/>
                <a:ea typeface="Montserrat" pitchFamily="34" charset="-122"/>
                <a:cs typeface="Montserrat" pitchFamily="34" charset="-120"/>
              </a:rPr>
              <a:t>más</a:t>
            </a:r>
            <a:r>
              <a:rPr lang="en-US" sz="1300" dirty="0">
                <a:solidFill>
                  <a:srgbClr val="CCCCCC"/>
                </a:solidFill>
                <a:latin typeface="Montserrat" pitchFamily="34" charset="0"/>
                <a:ea typeface="Montserrat" pitchFamily="34" charset="-122"/>
                <a:cs typeface="Montserrat" pitchFamily="34" charset="-120"/>
              </a:rPr>
              <a:t> </a:t>
            </a:r>
            <a:r>
              <a:rPr lang="en-US" sz="1300" dirty="0" err="1">
                <a:solidFill>
                  <a:srgbClr val="CCCCCC"/>
                </a:solidFill>
                <a:latin typeface="Montserrat" pitchFamily="34" charset="0"/>
                <a:ea typeface="Montserrat" pitchFamily="34" charset="-122"/>
                <a:cs typeface="Montserrat" pitchFamily="34" charset="-120"/>
              </a:rPr>
              <a:t>allá</a:t>
            </a:r>
            <a:r>
              <a:rPr lang="en-US" sz="1300" dirty="0">
                <a:solidFill>
                  <a:srgbClr val="CCCCCC"/>
                </a:solidFill>
                <a:latin typeface="Montserrat" pitchFamily="34" charset="0"/>
                <a:ea typeface="Montserrat" pitchFamily="34" charset="-122"/>
                <a:cs typeface="Montserrat" pitchFamily="34" charset="-120"/>
              </a:rPr>
              <a:t>  de las </a:t>
            </a:r>
            <a:r>
              <a:rPr lang="en-US" sz="1300" dirty="0" err="1">
                <a:solidFill>
                  <a:srgbClr val="CCCCCC"/>
                </a:solidFill>
                <a:latin typeface="Montserrat" pitchFamily="34" charset="0"/>
                <a:ea typeface="Montserrat" pitchFamily="34" charset="-122"/>
                <a:cs typeface="Montserrat" pitchFamily="34" charset="-120"/>
              </a:rPr>
              <a:t>fronteras</a:t>
            </a:r>
            <a:endParaRPr lang="en-US" sz="1300" dirty="0"/>
          </a:p>
        </p:txBody>
      </p:sp>
      <p:sp>
        <p:nvSpPr>
          <p:cNvPr id="13" name="Text 9"/>
          <p:cNvSpPr/>
          <p:nvPr/>
        </p:nvSpPr>
        <p:spPr>
          <a:xfrm>
            <a:off x="2402438" y="3863340"/>
            <a:ext cx="5241683" cy="731520"/>
          </a:xfrm>
          <a:prstGeom prst="rect">
            <a:avLst/>
          </a:prstGeom>
          <a:noFill/>
          <a:ln/>
        </p:spPr>
        <p:txBody>
          <a:bodyPr wrap="square" lIns="0" tIns="0" rIns="0" bIns="0" rtlCol="0" anchor="ctr"/>
          <a:lstStyle/>
          <a:p>
            <a:pPr marL="0" indent="0">
              <a:lnSpc>
                <a:spcPct val="140000"/>
              </a:lnSpc>
              <a:buNone/>
            </a:pPr>
            <a:r>
              <a:rPr lang="en-US" sz="1600" b="1" dirty="0">
                <a:solidFill>
                  <a:srgbClr val="FFFFFF"/>
                </a:solidFill>
                <a:latin typeface="Montserrat" pitchFamily="34" charset="0"/>
              </a:rPr>
              <a:t>De 3 </a:t>
            </a:r>
            <a:r>
              <a:rPr lang="en-US" sz="1600" b="1" dirty="0" err="1">
                <a:solidFill>
                  <a:srgbClr val="FFFFFF"/>
                </a:solidFill>
                <a:latin typeface="Montserrat" pitchFamily="34" charset="0"/>
              </a:rPr>
              <a:t>familias</a:t>
            </a:r>
            <a:r>
              <a:rPr lang="en-US" sz="1600" b="1" dirty="0">
                <a:solidFill>
                  <a:srgbClr val="FFFFFF"/>
                </a:solidFill>
                <a:latin typeface="Montserrat" pitchFamily="34" charset="0"/>
              </a:rPr>
              <a:t> en España</a:t>
            </a:r>
          </a:p>
          <a:p>
            <a:pPr marL="0" indent="0">
              <a:lnSpc>
                <a:spcPct val="140000"/>
              </a:lnSpc>
              <a:buNone/>
            </a:pPr>
            <a:r>
              <a:rPr lang="en-US" sz="1600" b="1" dirty="0">
                <a:solidFill>
                  <a:srgbClr val="FFFFFF"/>
                </a:solidFill>
                <a:latin typeface="Montserrat" pitchFamily="34" charset="0"/>
              </a:rPr>
              <a:t>	a 300 </a:t>
            </a:r>
            <a:r>
              <a:rPr lang="en-US" sz="1600" b="1" dirty="0" err="1">
                <a:solidFill>
                  <a:srgbClr val="FFFFFF"/>
                </a:solidFill>
                <a:latin typeface="Montserrat" pitchFamily="34" charset="0"/>
              </a:rPr>
              <a:t>familias</a:t>
            </a:r>
            <a:endParaRPr lang="en-US" sz="1600" b="1" dirty="0">
              <a:solidFill>
                <a:srgbClr val="FFFFFF"/>
              </a:solidFill>
              <a:latin typeface="Montserrat" pitchFamily="34" charset="0"/>
            </a:endParaRPr>
          </a:p>
          <a:p>
            <a:pPr marL="0" indent="0">
              <a:lnSpc>
                <a:spcPct val="140000"/>
              </a:lnSpc>
              <a:buNone/>
            </a:pPr>
            <a:r>
              <a:rPr lang="en-US" sz="1600" b="1" dirty="0">
                <a:solidFill>
                  <a:srgbClr val="FFFFFF"/>
                </a:solidFill>
                <a:latin typeface="Montserrat" pitchFamily="34" charset="0"/>
              </a:rPr>
              <a:t>		y a 7000 en </a:t>
            </a:r>
            <a:r>
              <a:rPr lang="en-US" sz="1600" b="1" dirty="0" err="1">
                <a:solidFill>
                  <a:srgbClr val="FFFFFF"/>
                </a:solidFill>
                <a:latin typeface="Montserrat" pitchFamily="34" charset="0"/>
              </a:rPr>
              <a:t>toda</a:t>
            </a:r>
            <a:r>
              <a:rPr lang="en-US" sz="1600" b="1" dirty="0">
                <a:solidFill>
                  <a:srgbClr val="FFFFFF"/>
                </a:solidFill>
                <a:latin typeface="Montserrat" pitchFamily="34" charset="0"/>
              </a:rPr>
              <a:t> Europa</a:t>
            </a:r>
          </a:p>
        </p:txBody>
      </p:sp>
      <p:pic>
        <p:nvPicPr>
          <p:cNvPr id="15" name="Picture 14">
            <a:extLst>
              <a:ext uri="{FF2B5EF4-FFF2-40B4-BE49-F238E27FC236}">
                <a16:creationId xmlns:a16="http://schemas.microsoft.com/office/drawing/2014/main" id="{50DF779A-D1E2-3D6B-43D3-EBED3EE095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56392" y="1501265"/>
            <a:ext cx="749120" cy="739015"/>
          </a:xfrm>
          <a:prstGeom prst="rect">
            <a:avLst/>
          </a:prstGeom>
          <a:ln>
            <a:noFill/>
          </a:ln>
          <a:effectLst>
            <a:outerShdw blurRad="292100" dist="139700" dir="2700000" algn="tl" rotWithShape="0">
              <a:srgbClr val="333333">
                <a:alpha val="65000"/>
              </a:srgbClr>
            </a:outerShdw>
          </a:effectLst>
        </p:spPr>
      </p:pic>
      <p:pic>
        <p:nvPicPr>
          <p:cNvPr id="16" name="Picture 15" descr="A purple sign with white text&#10;&#10;Description automatically generated">
            <a:extLst>
              <a:ext uri="{FF2B5EF4-FFF2-40B4-BE49-F238E27FC236}">
                <a16:creationId xmlns:a16="http://schemas.microsoft.com/office/drawing/2014/main" id="{E2E9AB86-DD09-7C0A-C0E6-F70A9BD28C7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65873" y="1584960"/>
            <a:ext cx="633983" cy="487679"/>
          </a:xfrm>
          <a:prstGeom prst="rect">
            <a:avLst/>
          </a:prstGeom>
        </p:spPr>
      </p:pic>
    </p:spTree>
    <p:extLst>
      <p:ext uri="{BB962C8B-B14F-4D97-AF65-F5344CB8AC3E}">
        <p14:creationId xmlns:p14="http://schemas.microsoft.com/office/powerpoint/2010/main" val="196757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441B6-92F8-127C-F2E4-43B597428B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DE9AC96-0811-D279-971F-A6773513D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0"/>
            <a:ext cx="9144000" cy="6096000"/>
          </a:xfrm>
          <a:prstGeom prst="rect">
            <a:avLst/>
          </a:prstGeom>
        </p:spPr>
      </p:pic>
      <p:sp>
        <p:nvSpPr>
          <p:cNvPr id="4" name="Title 7">
            <a:extLst>
              <a:ext uri="{FF2B5EF4-FFF2-40B4-BE49-F238E27FC236}">
                <a16:creationId xmlns:a16="http://schemas.microsoft.com/office/drawing/2014/main" id="{B640FB1E-5FBF-4A26-E97A-514A3821F683}"/>
              </a:ext>
              <a:ext uri="{C183D7F6-B498-43B3-948B-1728B52AA6E4}">
                <adec:decorative xmlns:adec="http://schemas.microsoft.com/office/drawing/2017/decorative" val="0"/>
              </a:ext>
            </a:extLst>
          </p:cNvPr>
          <p:cNvSpPr txBox="1">
            <a:spLocks/>
          </p:cNvSpPr>
          <p:nvPr/>
        </p:nvSpPr>
        <p:spPr>
          <a:xfrm>
            <a:off x="0" y="3152775"/>
            <a:ext cx="9144000" cy="566738"/>
          </a:xfrm>
          <a:prstGeom prst="rect">
            <a:avLst/>
          </a:prstGeom>
          <a:solidFill>
            <a:schemeClr val="bg1"/>
          </a:solidFill>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300" dirty="0" err="1">
                <a:latin typeface="Montserrat ExtraBold" pitchFamily="2" charset="0"/>
                <a:cs typeface="Segoe UI Semibold" panose="020B0702040204020203" pitchFamily="34" charset="0"/>
              </a:rPr>
              <a:t>Aprendiendo</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medicina</a:t>
            </a:r>
            <a:endParaRPr lang="en-US" sz="3300" dirty="0">
              <a:latin typeface="Montserrat ExtraBold" pitchFamily="2" charset="0"/>
              <a:cs typeface="Segoe UI Semibold" panose="020B0702040204020203" pitchFamily="34" charset="0"/>
            </a:endParaRPr>
          </a:p>
        </p:txBody>
      </p:sp>
    </p:spTree>
    <p:extLst>
      <p:ext uri="{BB962C8B-B14F-4D97-AF65-F5344CB8AC3E}">
        <p14:creationId xmlns:p14="http://schemas.microsoft.com/office/powerpoint/2010/main" val="306650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 6">
    <p:bg>
      <p:bgPr>
        <a:solidFill>
          <a:srgbClr val="0A0A0A"/>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1283233-21E0-498D-A249-3957AAE30A44}"/>
              </a:ext>
            </a:extLst>
          </p:cNvPr>
          <p:cNvSpPr/>
          <p:nvPr/>
        </p:nvSpPr>
        <p:spPr>
          <a:xfrm>
            <a:off x="0" y="0"/>
            <a:ext cx="73152" cy="5143500"/>
          </a:xfrm>
          <a:prstGeom prst="rect">
            <a:avLst/>
          </a:prstGeom>
          <a:solidFill>
            <a:srgbClr val="924943"/>
          </a:solidFill>
          <a:ln w="12700" cap="flat" cmpd="sng" algn="ctr">
            <a:solidFill>
              <a:srgbClr val="EB0028">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2" name="Image 0" descr="preencoded.png"/>
          <p:cNvPicPr>
            <a:picLocks noChangeAspect="1"/>
          </p:cNvPicPr>
          <p:nvPr/>
        </p:nvPicPr>
        <p:blipFill>
          <a:blip r:embed="rId3"/>
          <a:stretch>
            <a:fillRect/>
          </a:stretch>
        </p:blipFill>
        <p:spPr>
          <a:xfrm>
            <a:off x="6288459" y="2131858"/>
            <a:ext cx="4248041" cy="4248041"/>
          </a:xfrm>
          <a:prstGeom prst="rect">
            <a:avLst/>
          </a:prstGeom>
        </p:spPr>
      </p:pic>
      <p:sp>
        <p:nvSpPr>
          <p:cNvPr id="3" name="Text 0"/>
          <p:cNvSpPr/>
          <p:nvPr/>
        </p:nvSpPr>
        <p:spPr>
          <a:xfrm>
            <a:off x="731520" y="548640"/>
            <a:ext cx="7315200" cy="1463040"/>
          </a:xfrm>
          <a:prstGeom prst="rect">
            <a:avLst/>
          </a:prstGeom>
          <a:noFill/>
          <a:ln/>
        </p:spPr>
        <p:txBody>
          <a:bodyPr wrap="square" lIns="0" tIns="0" rIns="0" bIns="0" rtlCol="0" anchor="ctr"/>
          <a:lstStyle/>
          <a:p>
            <a:pPr marL="0" indent="0">
              <a:lnSpc>
                <a:spcPct val="115000"/>
              </a:lnSpc>
              <a:buNone/>
            </a:pPr>
            <a:r>
              <a:rPr lang="en-US" sz="3800" b="1" dirty="0" err="1">
                <a:solidFill>
                  <a:srgbClr val="FFFFFF"/>
                </a:solidFill>
                <a:latin typeface="Montserrat" pitchFamily="34" charset="0"/>
                <a:ea typeface="Montserrat" pitchFamily="34" charset="-122"/>
                <a:cs typeface="Montserrat" pitchFamily="34" charset="-120"/>
              </a:rPr>
              <a:t>Aprender</a:t>
            </a:r>
            <a:r>
              <a:rPr lang="en-US" sz="3800" b="1" dirty="0">
                <a:solidFill>
                  <a:srgbClr val="FFFFFF"/>
                </a:solidFill>
                <a:latin typeface="Montserrat" pitchFamily="34" charset="0"/>
                <a:ea typeface="Montserrat" pitchFamily="34" charset="-122"/>
                <a:cs typeface="Montserrat" pitchFamily="34" charset="-120"/>
              </a:rPr>
              <a:t> </a:t>
            </a:r>
            <a:r>
              <a:rPr lang="en-US" sz="3800" b="1" dirty="0" err="1">
                <a:solidFill>
                  <a:srgbClr val="FFFFFF"/>
                </a:solidFill>
                <a:latin typeface="Montserrat" pitchFamily="34" charset="0"/>
                <a:ea typeface="Montserrat" pitchFamily="34" charset="-122"/>
                <a:cs typeface="Montserrat" pitchFamily="34" charset="-120"/>
              </a:rPr>
              <a:t>todo</a:t>
            </a:r>
            <a:r>
              <a:rPr lang="en-US" sz="3800" b="1" dirty="0">
                <a:solidFill>
                  <a:srgbClr val="FFFFFF"/>
                </a:solidFill>
                <a:latin typeface="Montserrat" pitchFamily="34" charset="0"/>
                <a:ea typeface="Montserrat" pitchFamily="34" charset="-122"/>
                <a:cs typeface="Montserrat" pitchFamily="34" charset="-120"/>
              </a:rPr>
              <a:t> </a:t>
            </a:r>
            <a:r>
              <a:rPr lang="en-US" sz="3800" b="1" dirty="0" err="1">
                <a:solidFill>
                  <a:srgbClr val="FFFFFF"/>
                </a:solidFill>
                <a:latin typeface="Montserrat" pitchFamily="34" charset="0"/>
                <a:ea typeface="Montserrat" pitchFamily="34" charset="-122"/>
                <a:cs typeface="Montserrat" pitchFamily="34" charset="-120"/>
              </a:rPr>
              <a:t>desde</a:t>
            </a:r>
            <a:r>
              <a:rPr lang="en-US" sz="3800" b="1" dirty="0">
                <a:solidFill>
                  <a:srgbClr val="FFFFFF"/>
                </a:solidFill>
                <a:latin typeface="Montserrat" pitchFamily="34" charset="0"/>
                <a:ea typeface="Montserrat" pitchFamily="34" charset="-122"/>
                <a:cs typeface="Montserrat" pitchFamily="34" charset="-120"/>
              </a:rPr>
              <a:t> cero</a:t>
            </a:r>
            <a:endParaRPr lang="en-US" sz="3800" dirty="0"/>
          </a:p>
        </p:txBody>
      </p:sp>
      <p:sp>
        <p:nvSpPr>
          <p:cNvPr id="4" name="Shape 1"/>
          <p:cNvSpPr/>
          <p:nvPr/>
        </p:nvSpPr>
        <p:spPr>
          <a:xfrm>
            <a:off x="960120" y="2468880"/>
            <a:ext cx="822960" cy="822960"/>
          </a:xfrm>
          <a:prstGeom prst="ellipse">
            <a:avLst/>
          </a:prstGeom>
          <a:solidFill>
            <a:srgbClr val="0A0A0A"/>
          </a:solidFill>
          <a:ln/>
        </p:spPr>
        <p:txBody>
          <a:bodyPr/>
          <a:lstStyle/>
          <a:p>
            <a:endParaRPr lang="en-US"/>
          </a:p>
        </p:txBody>
      </p:sp>
      <p:sp>
        <p:nvSpPr>
          <p:cNvPr id="6" name="Text 2"/>
          <p:cNvSpPr/>
          <p:nvPr/>
        </p:nvSpPr>
        <p:spPr>
          <a:xfrm>
            <a:off x="731520" y="3474720"/>
            <a:ext cx="1371600" cy="822960"/>
          </a:xfrm>
          <a:prstGeom prst="rect">
            <a:avLst/>
          </a:prstGeom>
          <a:noFill/>
          <a:ln/>
        </p:spPr>
        <p:txBody>
          <a:bodyPr wrap="square" lIns="0" tIns="0" rIns="0" bIns="0" rtlCol="0" anchor="ctr"/>
          <a:lstStyle/>
          <a:p>
            <a:pPr marL="0" indent="0" algn="ctr">
              <a:lnSpc>
                <a:spcPct val="130000"/>
              </a:lnSpc>
              <a:buNone/>
            </a:pPr>
            <a:r>
              <a:rPr lang="en-US" sz="1200" dirty="0">
                <a:solidFill>
                  <a:srgbClr val="CCCCCC"/>
                </a:solidFill>
                <a:latin typeface="Montserrat" pitchFamily="34" charset="0"/>
                <a:ea typeface="Montserrat" pitchFamily="34" charset="-122"/>
                <a:cs typeface="Montserrat" pitchFamily="34" charset="-120"/>
              </a:rPr>
              <a:t>Desarrollo</a:t>
            </a:r>
            <a:endParaRPr lang="en-US" sz="1200" dirty="0"/>
          </a:p>
          <a:p>
            <a:pPr marL="0" indent="0" algn="ctr">
              <a:lnSpc>
                <a:spcPct val="130000"/>
              </a:lnSpc>
              <a:buNone/>
            </a:pPr>
            <a:r>
              <a:rPr lang="en-US" sz="1200" dirty="0">
                <a:solidFill>
                  <a:srgbClr val="CCCCCC"/>
                </a:solidFill>
                <a:latin typeface="Montserrat" pitchFamily="34" charset="0"/>
                <a:ea typeface="Montserrat" pitchFamily="34" charset="-122"/>
                <a:cs typeface="Montserrat" pitchFamily="34" charset="-120"/>
              </a:rPr>
              <a:t>de fármacos</a:t>
            </a:r>
            <a:endParaRPr lang="en-US" sz="1200" dirty="0"/>
          </a:p>
        </p:txBody>
      </p:sp>
      <p:sp>
        <p:nvSpPr>
          <p:cNvPr id="7" name="Shape 3"/>
          <p:cNvSpPr/>
          <p:nvPr/>
        </p:nvSpPr>
        <p:spPr>
          <a:xfrm>
            <a:off x="3017520" y="2468880"/>
            <a:ext cx="822960" cy="822960"/>
          </a:xfrm>
          <a:prstGeom prst="ellipse">
            <a:avLst/>
          </a:prstGeom>
          <a:solidFill>
            <a:srgbClr val="0A0A0A"/>
          </a:solidFill>
          <a:ln/>
        </p:spPr>
        <p:txBody>
          <a:bodyPr/>
          <a:lstStyle/>
          <a:p>
            <a:endParaRPr lang="en-US"/>
          </a:p>
        </p:txBody>
      </p:sp>
      <p:sp>
        <p:nvSpPr>
          <p:cNvPr id="9" name="Text 4"/>
          <p:cNvSpPr/>
          <p:nvPr/>
        </p:nvSpPr>
        <p:spPr>
          <a:xfrm>
            <a:off x="2788920" y="3474720"/>
            <a:ext cx="1371600" cy="822960"/>
          </a:xfrm>
          <a:prstGeom prst="rect">
            <a:avLst/>
          </a:prstGeom>
          <a:noFill/>
          <a:ln/>
        </p:spPr>
        <p:txBody>
          <a:bodyPr wrap="square" lIns="0" tIns="0" rIns="0" bIns="0" rtlCol="0" anchor="ctr"/>
          <a:lstStyle/>
          <a:p>
            <a:pPr marL="0" indent="0" algn="ctr">
              <a:lnSpc>
                <a:spcPct val="130000"/>
              </a:lnSpc>
              <a:buNone/>
            </a:pPr>
            <a:r>
              <a:rPr lang="en-US" sz="1200" dirty="0">
                <a:solidFill>
                  <a:srgbClr val="CCCCCC"/>
                </a:solidFill>
                <a:latin typeface="Montserrat" pitchFamily="34" charset="0"/>
                <a:ea typeface="Montserrat" pitchFamily="34" charset="-122"/>
                <a:cs typeface="Montserrat" pitchFamily="34" charset="-120"/>
              </a:rPr>
              <a:t>Modelos</a:t>
            </a:r>
            <a:endParaRPr lang="en-US" sz="1200" dirty="0"/>
          </a:p>
          <a:p>
            <a:pPr marL="0" indent="0" algn="ctr">
              <a:lnSpc>
                <a:spcPct val="130000"/>
              </a:lnSpc>
              <a:buNone/>
            </a:pPr>
            <a:r>
              <a:rPr lang="en-US" sz="1200" dirty="0">
                <a:solidFill>
                  <a:srgbClr val="CCCCCC"/>
                </a:solidFill>
                <a:latin typeface="Montserrat" pitchFamily="34" charset="0"/>
                <a:ea typeface="Montserrat" pitchFamily="34" charset="-122"/>
                <a:cs typeface="Montserrat" pitchFamily="34" charset="-120"/>
              </a:rPr>
              <a:t>animales</a:t>
            </a:r>
            <a:endParaRPr lang="en-US" sz="1200" dirty="0"/>
          </a:p>
        </p:txBody>
      </p:sp>
      <p:sp>
        <p:nvSpPr>
          <p:cNvPr id="10" name="Shape 5"/>
          <p:cNvSpPr/>
          <p:nvPr/>
        </p:nvSpPr>
        <p:spPr>
          <a:xfrm>
            <a:off x="5074920" y="2468880"/>
            <a:ext cx="822960" cy="822960"/>
          </a:xfrm>
          <a:prstGeom prst="ellipse">
            <a:avLst/>
          </a:prstGeom>
          <a:solidFill>
            <a:srgbClr val="0A0A0A"/>
          </a:solidFill>
          <a:ln/>
        </p:spPr>
        <p:txBody>
          <a:bodyPr/>
          <a:lstStyle/>
          <a:p>
            <a:endParaRPr lang="en-US"/>
          </a:p>
        </p:txBody>
      </p:sp>
      <p:sp>
        <p:nvSpPr>
          <p:cNvPr id="12" name="Text 6"/>
          <p:cNvSpPr/>
          <p:nvPr/>
        </p:nvSpPr>
        <p:spPr>
          <a:xfrm>
            <a:off x="4846320" y="3474720"/>
            <a:ext cx="1371600" cy="822960"/>
          </a:xfrm>
          <a:prstGeom prst="rect">
            <a:avLst/>
          </a:prstGeom>
          <a:noFill/>
          <a:ln/>
        </p:spPr>
        <p:txBody>
          <a:bodyPr wrap="square" lIns="0" tIns="0" rIns="0" bIns="0" rtlCol="0" anchor="ctr"/>
          <a:lstStyle/>
          <a:p>
            <a:pPr marL="0" indent="0" algn="ctr">
              <a:lnSpc>
                <a:spcPct val="130000"/>
              </a:lnSpc>
              <a:buNone/>
            </a:pPr>
            <a:r>
              <a:rPr lang="en-US" sz="1200" dirty="0">
                <a:solidFill>
                  <a:srgbClr val="CCCCCC"/>
                </a:solidFill>
                <a:latin typeface="Montserrat" pitchFamily="34" charset="0"/>
                <a:ea typeface="Montserrat" pitchFamily="34" charset="-122"/>
                <a:cs typeface="Montserrat" pitchFamily="34" charset="-120"/>
              </a:rPr>
              <a:t>Investigación</a:t>
            </a:r>
            <a:endParaRPr lang="en-US" sz="1200" dirty="0"/>
          </a:p>
          <a:p>
            <a:pPr marL="0" indent="0" algn="ctr">
              <a:lnSpc>
                <a:spcPct val="130000"/>
              </a:lnSpc>
              <a:buNone/>
            </a:pPr>
            <a:r>
              <a:rPr lang="en-US" sz="1200" dirty="0">
                <a:solidFill>
                  <a:srgbClr val="CCCCCC"/>
                </a:solidFill>
                <a:latin typeface="Montserrat" pitchFamily="34" charset="0"/>
                <a:ea typeface="Montserrat" pitchFamily="34" charset="-122"/>
                <a:cs typeface="Montserrat" pitchFamily="34" charset="-120"/>
              </a:rPr>
              <a:t>científica</a:t>
            </a:r>
            <a:endParaRPr lang="en-US" sz="1200" dirty="0"/>
          </a:p>
        </p:txBody>
      </p:sp>
      <p:sp>
        <p:nvSpPr>
          <p:cNvPr id="13" name="Shape 7"/>
          <p:cNvSpPr/>
          <p:nvPr/>
        </p:nvSpPr>
        <p:spPr>
          <a:xfrm>
            <a:off x="7132320" y="2468880"/>
            <a:ext cx="822960" cy="822960"/>
          </a:xfrm>
          <a:prstGeom prst="ellipse">
            <a:avLst/>
          </a:prstGeom>
          <a:solidFill>
            <a:srgbClr val="0A0A0A"/>
          </a:solidFill>
          <a:ln/>
        </p:spPr>
        <p:txBody>
          <a:bodyPr/>
          <a:lstStyle/>
          <a:p>
            <a:endParaRPr lang="en-US"/>
          </a:p>
        </p:txBody>
      </p:sp>
      <p:sp>
        <p:nvSpPr>
          <p:cNvPr id="15" name="Text 8"/>
          <p:cNvSpPr/>
          <p:nvPr/>
        </p:nvSpPr>
        <p:spPr>
          <a:xfrm>
            <a:off x="6903720" y="3474720"/>
            <a:ext cx="1371600" cy="822960"/>
          </a:xfrm>
          <a:prstGeom prst="rect">
            <a:avLst/>
          </a:prstGeom>
          <a:noFill/>
          <a:ln/>
        </p:spPr>
        <p:txBody>
          <a:bodyPr wrap="square" lIns="0" tIns="0" rIns="0" bIns="0" rtlCol="0" anchor="ctr"/>
          <a:lstStyle/>
          <a:p>
            <a:pPr marL="0" indent="0" algn="ctr">
              <a:lnSpc>
                <a:spcPct val="130000"/>
              </a:lnSpc>
              <a:buNone/>
            </a:pPr>
            <a:r>
              <a:rPr lang="en-US" sz="1200" dirty="0">
                <a:solidFill>
                  <a:srgbClr val="CCCCCC"/>
                </a:solidFill>
                <a:latin typeface="Montserrat" pitchFamily="34" charset="0"/>
                <a:ea typeface="Montserrat" pitchFamily="34" charset="-122"/>
                <a:cs typeface="Montserrat" pitchFamily="34" charset="-120"/>
              </a:rPr>
              <a:t>La</a:t>
            </a:r>
            <a:endParaRPr lang="en-US" sz="1200" dirty="0"/>
          </a:p>
          <a:p>
            <a:pPr marL="0" indent="0" algn="ctr">
              <a:lnSpc>
                <a:spcPct val="130000"/>
              </a:lnSpc>
              <a:buNone/>
            </a:pPr>
            <a:r>
              <a:rPr lang="en-US" sz="1200" dirty="0">
                <a:solidFill>
                  <a:srgbClr val="CCCCCC"/>
                </a:solidFill>
                <a:latin typeface="Montserrat" pitchFamily="34" charset="0"/>
                <a:ea typeface="Montserrat" pitchFamily="34" charset="-122"/>
                <a:cs typeface="Montserrat" pitchFamily="34" charset="-120"/>
              </a:rPr>
              <a:t>Industria </a:t>
            </a:r>
            <a:r>
              <a:rPr lang="en-US" sz="1200" dirty="0" err="1">
                <a:solidFill>
                  <a:srgbClr val="CCCCCC"/>
                </a:solidFill>
                <a:latin typeface="Montserrat" pitchFamily="34" charset="0"/>
                <a:ea typeface="Montserrat" pitchFamily="34" charset="-122"/>
                <a:cs typeface="Montserrat" pitchFamily="34" charset="-120"/>
              </a:rPr>
              <a:t>farmaceutica</a:t>
            </a:r>
            <a:endParaRPr lang="en-US" sz="1200" dirty="0"/>
          </a:p>
        </p:txBody>
      </p:sp>
      <p:pic>
        <p:nvPicPr>
          <p:cNvPr id="18" name="Picture 17">
            <a:extLst>
              <a:ext uri="{FF2B5EF4-FFF2-40B4-BE49-F238E27FC236}">
                <a16:creationId xmlns:a16="http://schemas.microsoft.com/office/drawing/2014/main" id="{6DCD881B-4951-A022-95AD-9999F7793D51}"/>
              </a:ext>
            </a:extLst>
          </p:cNvPr>
          <p:cNvPicPr>
            <a:picLocks noChangeAspect="1"/>
          </p:cNvPicPr>
          <p:nvPr/>
        </p:nvPicPr>
        <p:blipFill>
          <a:blip r:embed="rId4"/>
          <a:stretch>
            <a:fillRect/>
          </a:stretch>
        </p:blipFill>
        <p:spPr>
          <a:xfrm>
            <a:off x="1116330" y="2571750"/>
            <a:ext cx="712470" cy="712470"/>
          </a:xfrm>
          <a:prstGeom prst="rect">
            <a:avLst/>
          </a:prstGeom>
        </p:spPr>
      </p:pic>
      <p:pic>
        <p:nvPicPr>
          <p:cNvPr id="20" name="Picture 19">
            <a:extLst>
              <a:ext uri="{FF2B5EF4-FFF2-40B4-BE49-F238E27FC236}">
                <a16:creationId xmlns:a16="http://schemas.microsoft.com/office/drawing/2014/main" id="{3C59D79B-2FAF-537C-284A-CDD5AEDC2E5C}"/>
              </a:ext>
            </a:extLst>
          </p:cNvPr>
          <p:cNvPicPr>
            <a:picLocks noChangeAspect="1"/>
          </p:cNvPicPr>
          <p:nvPr/>
        </p:nvPicPr>
        <p:blipFill>
          <a:blip r:embed="rId5"/>
          <a:stretch>
            <a:fillRect/>
          </a:stretch>
        </p:blipFill>
        <p:spPr>
          <a:xfrm>
            <a:off x="3150815" y="2662319"/>
            <a:ext cx="629521" cy="629521"/>
          </a:xfrm>
          <a:prstGeom prst="rect">
            <a:avLst/>
          </a:prstGeom>
        </p:spPr>
      </p:pic>
      <p:pic>
        <p:nvPicPr>
          <p:cNvPr id="22" name="Picture 21">
            <a:extLst>
              <a:ext uri="{FF2B5EF4-FFF2-40B4-BE49-F238E27FC236}">
                <a16:creationId xmlns:a16="http://schemas.microsoft.com/office/drawing/2014/main" id="{11163B6D-984E-786D-9289-D675D43E3BFF}"/>
              </a:ext>
            </a:extLst>
          </p:cNvPr>
          <p:cNvPicPr>
            <a:picLocks noChangeAspect="1"/>
          </p:cNvPicPr>
          <p:nvPr/>
        </p:nvPicPr>
        <p:blipFill>
          <a:blip r:embed="rId6"/>
          <a:stretch>
            <a:fillRect/>
          </a:stretch>
        </p:blipFill>
        <p:spPr>
          <a:xfrm>
            <a:off x="5239947" y="2588187"/>
            <a:ext cx="703653" cy="703653"/>
          </a:xfrm>
          <a:prstGeom prst="rect">
            <a:avLst/>
          </a:prstGeom>
        </p:spPr>
      </p:pic>
      <p:pic>
        <p:nvPicPr>
          <p:cNvPr id="24" name="Picture 23">
            <a:extLst>
              <a:ext uri="{FF2B5EF4-FFF2-40B4-BE49-F238E27FC236}">
                <a16:creationId xmlns:a16="http://schemas.microsoft.com/office/drawing/2014/main" id="{CB800BB7-B5CD-ECDE-08F2-D543AF0BAEA0}"/>
              </a:ext>
            </a:extLst>
          </p:cNvPr>
          <p:cNvPicPr>
            <a:picLocks noChangeAspect="1"/>
          </p:cNvPicPr>
          <p:nvPr/>
        </p:nvPicPr>
        <p:blipFill>
          <a:blip r:embed="rId7"/>
          <a:stretch>
            <a:fillRect/>
          </a:stretch>
        </p:blipFill>
        <p:spPr>
          <a:xfrm>
            <a:off x="7324398" y="2681857"/>
            <a:ext cx="523767" cy="523767"/>
          </a:xfrm>
          <a:prstGeom prst="rect">
            <a:avLst/>
          </a:prstGeom>
        </p:spPr>
      </p:pic>
    </p:spTree>
    <p:extLst>
      <p:ext uri="{BB962C8B-B14F-4D97-AF65-F5344CB8AC3E}">
        <p14:creationId xmlns:p14="http://schemas.microsoft.com/office/powerpoint/2010/main" val="83400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pic>
        <p:nvPicPr>
          <p:cNvPr id="6" name="Picture 5" descr="A person in a suit and tie&#10;&#10;Description automatically generated">
            <a:extLst>
              <a:ext uri="{FF2B5EF4-FFF2-40B4-BE49-F238E27FC236}">
                <a16:creationId xmlns:a16="http://schemas.microsoft.com/office/drawing/2014/main" id="{1497944B-ECFE-40C2-BC0D-174A0AF08E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089723"/>
            <a:ext cx="2700000" cy="2700000"/>
          </a:xfrm>
          <a:prstGeom prst="rect">
            <a:avLst/>
          </a:prstGeom>
        </p:spPr>
      </p:pic>
      <p:sp>
        <p:nvSpPr>
          <p:cNvPr id="7" name="Title 1">
            <a:extLst>
              <a:ext uri="{FF2B5EF4-FFF2-40B4-BE49-F238E27FC236}">
                <a16:creationId xmlns:a16="http://schemas.microsoft.com/office/drawing/2014/main" id="{0069952D-64B6-BECB-55BC-028C6A404717}"/>
              </a:ext>
            </a:extLst>
          </p:cNvPr>
          <p:cNvSpPr txBox="1">
            <a:spLocks/>
          </p:cNvSpPr>
          <p:nvPr/>
        </p:nvSpPr>
        <p:spPr>
          <a:xfrm>
            <a:off x="457200" y="4206240"/>
            <a:ext cx="8229600" cy="45720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100" i="1" dirty="0">
                <a:solidFill>
                  <a:srgbClr val="CCCCCC"/>
                </a:solidFill>
                <a:latin typeface="Montserrat SemiBold" pitchFamily="2" charset="0"/>
                <a:cs typeface="Segoe UI Semibold" panose="020B0702040204020203" pitchFamily="34" charset="0"/>
              </a:rPr>
              <a:t>I don't give a shit about your kids</a:t>
            </a:r>
          </a:p>
        </p:txBody>
      </p:sp>
      <p:pic>
        <p:nvPicPr>
          <p:cNvPr id="1026" name="Picture 2" descr="Developmentally regulated impairment of parvalbumin interneuron synaptic  transmission in an experimental model of Dravet syndrome - ScienceDirect">
            <a:extLst>
              <a:ext uri="{FF2B5EF4-FFF2-40B4-BE49-F238E27FC236}">
                <a16:creationId xmlns:a16="http://schemas.microsoft.com/office/drawing/2014/main" id="{98E62DA1-A269-2352-8FE7-E4972D2B4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600" y="1089723"/>
            <a:ext cx="2700000" cy="270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4106609-C7AC-7C01-099C-AC5BD91200CB}"/>
              </a:ext>
            </a:extLst>
          </p:cNvPr>
          <p:cNvSpPr txBox="1">
            <a:spLocks/>
          </p:cNvSpPr>
          <p:nvPr/>
        </p:nvSpPr>
        <p:spPr>
          <a:xfrm>
            <a:off x="365760" y="274320"/>
            <a:ext cx="4572000" cy="39988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100" dirty="0">
                <a:solidFill>
                  <a:srgbClr val="FFFFFF"/>
                </a:solidFill>
                <a:latin typeface="Montserrat ExtraBold" pitchFamily="2" charset="0"/>
                <a:cs typeface="Segoe UI Semibold" panose="020B0702040204020203" pitchFamily="34" charset="0"/>
              </a:rPr>
              <a:t>La ciencia no es altruista</a:t>
            </a:r>
          </a:p>
        </p:txBody>
      </p:sp>
      <p:sp>
        <p:nvSpPr>
          <p:cNvPr id="50" name="RedBar"/>
          <p:cNvSpPr/>
          <p:nvPr/>
        </p:nvSpPr>
        <p:spPr>
          <a:xfrm>
            <a:off x="0" y="0"/>
            <a:ext cx="73152" cy="5143500"/>
          </a:xfrm>
          <a:prstGeom prst="rect">
            <a:avLst/>
          </a:prstGeom>
          <a:solidFill>
            <a:srgbClr val="924943"/>
          </a:solidFill>
          <a:ln>
            <a:noFill/>
          </a:ln>
        </p:spPr>
        <p:txBody>
          <a:bodyPr/>
          <a:lstStyle/>
          <a:p>
            <a:endParaRPr lang="en-US"/>
          </a:p>
        </p:txBody>
      </p:sp>
      <p:sp>
        <p:nvSpPr>
          <p:cNvPr id="51" name="Divider"/>
          <p:cNvSpPr/>
          <p:nvPr/>
        </p:nvSpPr>
        <p:spPr>
          <a:xfrm>
            <a:off x="4572000" y="1089723"/>
            <a:ext cx="36576" cy="2700000"/>
          </a:xfrm>
          <a:prstGeom prst="rect">
            <a:avLst/>
          </a:prstGeom>
          <a:solidFill>
            <a:srgbClr val="EB0028">
              <a:alpha val="40000"/>
            </a:srgbClr>
          </a:solidFill>
          <a:ln>
            <a:noFill/>
          </a:ln>
        </p:spPr>
        <p:txBody>
          <a:bodyPr/>
          <a:lstStyle/>
          <a:p>
            <a:endParaRPr lang="en-US"/>
          </a:p>
        </p:txBody>
      </p:sp>
    </p:spTree>
    <p:extLst>
      <p:ext uri="{BB962C8B-B14F-4D97-AF65-F5344CB8AC3E}">
        <p14:creationId xmlns:p14="http://schemas.microsoft.com/office/powerpoint/2010/main" val="333986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name="Slide 7">
    <p:bg>
      <p:bgPr>
        <a:solidFill>
          <a:srgbClr val="0A0A0A"/>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9ECD5-7945-4503-9A6D-3E02D4201D7B}"/>
              </a:ext>
            </a:extLst>
          </p:cNvPr>
          <p:cNvSpPr/>
          <p:nvPr/>
        </p:nvSpPr>
        <p:spPr>
          <a:xfrm>
            <a:off x="0" y="0"/>
            <a:ext cx="73152" cy="5143500"/>
          </a:xfrm>
          <a:prstGeom prst="rect">
            <a:avLst/>
          </a:prstGeom>
          <a:solidFill>
            <a:srgbClr val="924943"/>
          </a:solidFill>
          <a:ln w="12700" cap="flat" cmpd="sng" algn="ctr">
            <a:solidFill>
              <a:srgbClr val="EB0028">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ext 0"/>
          <p:cNvSpPr/>
          <p:nvPr/>
        </p:nvSpPr>
        <p:spPr>
          <a:xfrm>
            <a:off x="731520" y="365760"/>
            <a:ext cx="2743200" cy="2286000"/>
          </a:xfrm>
          <a:prstGeom prst="rect">
            <a:avLst/>
          </a:prstGeom>
          <a:noFill/>
          <a:ln/>
        </p:spPr>
        <p:txBody>
          <a:bodyPr wrap="square" lIns="0" tIns="0" rIns="0" bIns="0" rtlCol="0" anchor="ctr"/>
          <a:lstStyle/>
          <a:p>
            <a:pPr marL="0" indent="0">
              <a:buNone/>
            </a:pPr>
            <a:r>
              <a:rPr lang="en-US" sz="12000" b="1" dirty="0">
                <a:solidFill>
                  <a:srgbClr val="EB0028"/>
                </a:solidFill>
                <a:latin typeface="Montserrat" pitchFamily="34" charset="0"/>
                <a:ea typeface="Montserrat" pitchFamily="34" charset="-122"/>
                <a:cs typeface="Montserrat" pitchFamily="34" charset="-120"/>
              </a:rPr>
              <a:t>12</a:t>
            </a:r>
            <a:endParaRPr lang="en-US" sz="12000" dirty="0"/>
          </a:p>
        </p:txBody>
      </p:sp>
      <p:sp>
        <p:nvSpPr>
          <p:cNvPr id="3" name="Text 1"/>
          <p:cNvSpPr/>
          <p:nvPr/>
        </p:nvSpPr>
        <p:spPr>
          <a:xfrm>
            <a:off x="731520" y="2377440"/>
            <a:ext cx="4572000" cy="1828800"/>
          </a:xfrm>
          <a:prstGeom prst="rect">
            <a:avLst/>
          </a:prstGeom>
          <a:noFill/>
          <a:ln/>
        </p:spPr>
        <p:txBody>
          <a:bodyPr wrap="square" lIns="0" tIns="0" rIns="0" bIns="0" rtlCol="0" anchor="ctr"/>
          <a:lstStyle/>
          <a:p>
            <a:pPr marL="0" indent="0">
              <a:lnSpc>
                <a:spcPct val="115000"/>
              </a:lnSpc>
              <a:buNone/>
            </a:pPr>
            <a:r>
              <a:rPr lang="en-US" sz="3000" b="1" dirty="0">
                <a:solidFill>
                  <a:srgbClr val="FFFFFF"/>
                </a:solidFill>
                <a:latin typeface="Montserrat" pitchFamily="34" charset="0"/>
                <a:ea typeface="Montserrat" pitchFamily="34" charset="-122"/>
                <a:cs typeface="Montserrat" pitchFamily="34" charset="-120"/>
              </a:rPr>
              <a:t>años en la</a:t>
            </a:r>
            <a:endParaRPr lang="en-US" sz="3000" dirty="0"/>
          </a:p>
          <a:p>
            <a:pPr marL="0" indent="0">
              <a:lnSpc>
                <a:spcPct val="115000"/>
              </a:lnSpc>
              <a:buNone/>
            </a:pPr>
            <a:r>
              <a:rPr lang="en-US" sz="3000" b="1" dirty="0">
                <a:solidFill>
                  <a:srgbClr val="FFFFFF"/>
                </a:solidFill>
                <a:latin typeface="Montserrat" pitchFamily="34" charset="0"/>
                <a:ea typeface="Montserrat" pitchFamily="34" charset="-122"/>
                <a:cs typeface="Montserrat" pitchFamily="34" charset="-120"/>
              </a:rPr>
              <a:t>Agencia Europea</a:t>
            </a:r>
            <a:endParaRPr lang="en-US" sz="3000" dirty="0"/>
          </a:p>
          <a:p>
            <a:pPr marL="0" indent="0">
              <a:lnSpc>
                <a:spcPct val="115000"/>
              </a:lnSpc>
              <a:buNone/>
            </a:pPr>
            <a:r>
              <a:rPr lang="en-US" sz="3000" b="1" dirty="0">
                <a:solidFill>
                  <a:srgbClr val="FFFFFF"/>
                </a:solidFill>
                <a:latin typeface="Montserrat" pitchFamily="34" charset="0"/>
                <a:ea typeface="Montserrat" pitchFamily="34" charset="-122"/>
                <a:cs typeface="Montserrat" pitchFamily="34" charset="-120"/>
              </a:rPr>
              <a:t>del Medicamento</a:t>
            </a:r>
            <a:endParaRPr lang="en-US" sz="3000" dirty="0"/>
          </a:p>
        </p:txBody>
      </p:sp>
      <p:sp>
        <p:nvSpPr>
          <p:cNvPr id="4" name="Shape 2"/>
          <p:cNvSpPr/>
          <p:nvPr/>
        </p:nvSpPr>
        <p:spPr>
          <a:xfrm>
            <a:off x="5126805" y="659601"/>
            <a:ext cx="36576" cy="3657600"/>
          </a:xfrm>
          <a:prstGeom prst="rect">
            <a:avLst/>
          </a:prstGeom>
          <a:solidFill>
            <a:srgbClr val="EB0028">
              <a:alpha val="40000"/>
            </a:srgbClr>
          </a:solidFill>
          <a:ln/>
        </p:spPr>
        <p:txBody>
          <a:bodyPr/>
          <a:lstStyle/>
          <a:p>
            <a:endParaRPr lang="en-US"/>
          </a:p>
        </p:txBody>
      </p:sp>
      <p:sp>
        <p:nvSpPr>
          <p:cNvPr id="5" name="Text 3"/>
          <p:cNvSpPr/>
          <p:nvPr/>
        </p:nvSpPr>
        <p:spPr>
          <a:xfrm>
            <a:off x="6010382" y="713797"/>
            <a:ext cx="2286000" cy="1333586"/>
          </a:xfrm>
          <a:prstGeom prst="rect">
            <a:avLst/>
          </a:prstGeom>
          <a:noFill/>
          <a:ln/>
        </p:spPr>
        <p:txBody>
          <a:bodyPr wrap="square" lIns="0" tIns="0" rIns="0" bIns="0" rtlCol="0" anchor="ctr"/>
          <a:lstStyle/>
          <a:p>
            <a:pPr marL="0" indent="0">
              <a:lnSpc>
                <a:spcPct val="150000"/>
              </a:lnSpc>
              <a:buNone/>
            </a:pPr>
            <a:r>
              <a:rPr lang="en-US" sz="1500" i="1" dirty="0">
                <a:solidFill>
                  <a:srgbClr val="CCCCCC"/>
                </a:solidFill>
                <a:latin typeface="Montserrat" pitchFamily="34" charset="0"/>
                <a:ea typeface="Montserrat" pitchFamily="34" charset="-122"/>
                <a:cs typeface="Montserrat" pitchFamily="34" charset="-120"/>
              </a:rPr>
              <a:t>Un </a:t>
            </a:r>
            <a:r>
              <a:rPr lang="en-US" sz="1500" i="1" dirty="0" err="1">
                <a:solidFill>
                  <a:srgbClr val="CCCCCC"/>
                </a:solidFill>
                <a:latin typeface="Montserrat" pitchFamily="34" charset="0"/>
                <a:ea typeface="Montserrat" pitchFamily="34" charset="-122"/>
                <a:cs typeface="Montserrat" pitchFamily="34" charset="-120"/>
              </a:rPr>
              <a:t>ingeniero</a:t>
            </a:r>
            <a:r>
              <a:rPr lang="en-US" sz="1500" i="1" dirty="0">
                <a:solidFill>
                  <a:srgbClr val="CCCCCC"/>
                </a:solidFill>
                <a:latin typeface="Montserrat" pitchFamily="34" charset="0"/>
                <a:ea typeface="Montserrat" pitchFamily="34" charset="-122"/>
                <a:cs typeface="Montserrat" pitchFamily="34" charset="-120"/>
              </a:rPr>
              <a:t> </a:t>
            </a:r>
            <a:r>
              <a:rPr lang="en-US" sz="1500" i="1" dirty="0" err="1">
                <a:solidFill>
                  <a:srgbClr val="CCCCCC"/>
                </a:solidFill>
                <a:latin typeface="Montserrat" pitchFamily="34" charset="0"/>
                <a:ea typeface="Montserrat" pitchFamily="34" charset="-122"/>
                <a:cs typeface="Montserrat" pitchFamily="34" charset="-120"/>
              </a:rPr>
              <a:t>haciendo</a:t>
            </a:r>
            <a:r>
              <a:rPr lang="en-US" sz="1500" i="1" dirty="0">
                <a:solidFill>
                  <a:srgbClr val="CCCCCC"/>
                </a:solidFill>
                <a:latin typeface="Montserrat" pitchFamily="34" charset="0"/>
                <a:ea typeface="Montserrat" pitchFamily="34" charset="-122"/>
                <a:cs typeface="Montserrat" pitchFamily="34" charset="-120"/>
              </a:rPr>
              <a:t> </a:t>
            </a:r>
            <a:r>
              <a:rPr lang="en-US" sz="1500" i="1" dirty="0" err="1">
                <a:solidFill>
                  <a:srgbClr val="CCCCCC"/>
                </a:solidFill>
                <a:latin typeface="Montserrat" pitchFamily="34" charset="0"/>
                <a:ea typeface="Montserrat" pitchFamily="34" charset="-122"/>
                <a:cs typeface="Montserrat" pitchFamily="34" charset="-120"/>
              </a:rPr>
              <a:t>regulación</a:t>
            </a:r>
            <a:r>
              <a:rPr lang="en-US" sz="1500" i="1" dirty="0">
                <a:solidFill>
                  <a:srgbClr val="CCCCCC"/>
                </a:solidFill>
                <a:latin typeface="Montserrat" pitchFamily="34" charset="0"/>
                <a:ea typeface="Montserrat" pitchFamily="34" charset="-122"/>
                <a:cs typeface="Montserrat" pitchFamily="34" charset="-120"/>
              </a:rPr>
              <a:t> de </a:t>
            </a:r>
            <a:r>
              <a:rPr lang="en-US" sz="1500" i="1" dirty="0" err="1">
                <a:solidFill>
                  <a:srgbClr val="CCCCCC"/>
                </a:solidFill>
                <a:latin typeface="Montserrat" pitchFamily="34" charset="0"/>
                <a:ea typeface="Montserrat" pitchFamily="34" charset="-122"/>
                <a:cs typeface="Montserrat" pitchFamily="34" charset="-120"/>
              </a:rPr>
              <a:t>fármacos</a:t>
            </a:r>
            <a:endParaRPr lang="en-US" sz="1500" dirty="0"/>
          </a:p>
        </p:txBody>
      </p:sp>
      <p:pic>
        <p:nvPicPr>
          <p:cNvPr id="8" name="Picture 7">
            <a:extLst>
              <a:ext uri="{FF2B5EF4-FFF2-40B4-BE49-F238E27FC236}">
                <a16:creationId xmlns:a16="http://schemas.microsoft.com/office/drawing/2014/main" id="{30997C92-EE5F-2B93-0F06-746B226145D7}"/>
              </a:ext>
            </a:extLst>
          </p:cNvPr>
          <p:cNvPicPr>
            <a:picLocks noChangeAspect="1"/>
          </p:cNvPicPr>
          <p:nvPr/>
        </p:nvPicPr>
        <p:blipFill>
          <a:blip r:embed="rId3"/>
          <a:stretch>
            <a:fillRect/>
          </a:stretch>
        </p:blipFill>
        <p:spPr>
          <a:xfrm>
            <a:off x="5558000" y="2867774"/>
            <a:ext cx="3386362" cy="1904829"/>
          </a:xfrm>
          <a:prstGeom prst="rect">
            <a:avLst/>
          </a:prstGeom>
        </p:spPr>
      </p:pic>
    </p:spTree>
    <p:extLst>
      <p:ext uri="{BB962C8B-B14F-4D97-AF65-F5344CB8AC3E}">
        <p14:creationId xmlns:p14="http://schemas.microsoft.com/office/powerpoint/2010/main" val="74329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 8">
    <p:bg>
      <p:bgPr>
        <a:solidFill>
          <a:srgbClr val="0A0A0A"/>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261816-06F0-4906-8212-2B8358E211FD}"/>
              </a:ext>
            </a:extLst>
          </p:cNvPr>
          <p:cNvSpPr/>
          <p:nvPr/>
        </p:nvSpPr>
        <p:spPr>
          <a:xfrm>
            <a:off x="0" y="0"/>
            <a:ext cx="73152" cy="5143500"/>
          </a:xfrm>
          <a:prstGeom prst="rect">
            <a:avLst/>
          </a:prstGeom>
          <a:solidFill>
            <a:srgbClr val="924943"/>
          </a:solidFill>
          <a:ln w="12700" cap="flat" cmpd="sng" algn="ctr">
            <a:solidFill>
              <a:srgbClr val="EB0028">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ext 0"/>
          <p:cNvSpPr/>
          <p:nvPr/>
        </p:nvSpPr>
        <p:spPr>
          <a:xfrm>
            <a:off x="731520" y="365760"/>
            <a:ext cx="7315200" cy="457200"/>
          </a:xfrm>
          <a:prstGeom prst="rect">
            <a:avLst/>
          </a:prstGeom>
          <a:noFill/>
          <a:ln/>
        </p:spPr>
        <p:txBody>
          <a:bodyPr wrap="square" lIns="0" tIns="0" rIns="0" bIns="0" rtlCol="0" anchor="ctr"/>
          <a:lstStyle/>
          <a:p>
            <a:pPr marL="0" indent="0">
              <a:buNone/>
            </a:pPr>
            <a:r>
              <a:rPr lang="en-US" sz="1400" kern="0" spc="600" dirty="0">
                <a:solidFill>
                  <a:srgbClr val="EB0028"/>
                </a:solidFill>
                <a:latin typeface="Montserrat" pitchFamily="34" charset="0"/>
                <a:ea typeface="Montserrat" pitchFamily="34" charset="-122"/>
                <a:cs typeface="Montserrat" pitchFamily="34" charset="-120"/>
              </a:rPr>
              <a:t>IMPACTO</a:t>
            </a:r>
            <a:endParaRPr lang="en-US" sz="1400" dirty="0"/>
          </a:p>
        </p:txBody>
      </p:sp>
      <p:sp>
        <p:nvSpPr>
          <p:cNvPr id="3" name="Text 1"/>
          <p:cNvSpPr/>
          <p:nvPr/>
        </p:nvSpPr>
        <p:spPr>
          <a:xfrm>
            <a:off x="731520" y="1097280"/>
            <a:ext cx="3657600" cy="1371600"/>
          </a:xfrm>
          <a:prstGeom prst="rect">
            <a:avLst/>
          </a:prstGeom>
          <a:noFill/>
          <a:ln/>
        </p:spPr>
        <p:txBody>
          <a:bodyPr wrap="square" lIns="0" tIns="0" rIns="0" bIns="0" rtlCol="0" anchor="ctr"/>
          <a:lstStyle/>
          <a:p>
            <a:pPr marL="0" indent="0">
              <a:buNone/>
            </a:pPr>
            <a:r>
              <a:rPr lang="en-US" sz="7200" b="1" dirty="0">
                <a:solidFill>
                  <a:srgbClr val="FFFFFF"/>
                </a:solidFill>
                <a:latin typeface="Montserrat" pitchFamily="34" charset="0"/>
                <a:ea typeface="Montserrat" pitchFamily="34" charset="-122"/>
                <a:cs typeface="Montserrat" pitchFamily="34" charset="-120"/>
              </a:rPr>
              <a:t>+2.000</a:t>
            </a:r>
            <a:endParaRPr lang="en-US" sz="7200" dirty="0"/>
          </a:p>
        </p:txBody>
      </p:sp>
      <p:sp>
        <p:nvSpPr>
          <p:cNvPr id="4" name="Text 2"/>
          <p:cNvSpPr/>
          <p:nvPr/>
        </p:nvSpPr>
        <p:spPr>
          <a:xfrm>
            <a:off x="731520" y="2377440"/>
            <a:ext cx="3657600" cy="457200"/>
          </a:xfrm>
          <a:prstGeom prst="rect">
            <a:avLst/>
          </a:prstGeom>
          <a:noFill/>
          <a:ln/>
        </p:spPr>
        <p:txBody>
          <a:bodyPr wrap="square" lIns="0" tIns="0" rIns="0" bIns="0" rtlCol="0" anchor="ctr"/>
          <a:lstStyle/>
          <a:p>
            <a:pPr marL="0" indent="0">
              <a:buNone/>
            </a:pPr>
            <a:r>
              <a:rPr lang="en-US" sz="1800" dirty="0">
                <a:solidFill>
                  <a:srgbClr val="BBBBBB"/>
                </a:solidFill>
                <a:latin typeface="Montserrat" pitchFamily="34" charset="0"/>
                <a:ea typeface="Montserrat" pitchFamily="34" charset="-122"/>
                <a:cs typeface="Montserrat" pitchFamily="34" charset="-120"/>
              </a:rPr>
              <a:t>productos evaluados</a:t>
            </a:r>
            <a:endParaRPr lang="en-US" sz="1800" dirty="0"/>
          </a:p>
        </p:txBody>
      </p:sp>
      <p:sp>
        <p:nvSpPr>
          <p:cNvPr id="5" name="Text 3"/>
          <p:cNvSpPr/>
          <p:nvPr/>
        </p:nvSpPr>
        <p:spPr>
          <a:xfrm>
            <a:off x="5029200" y="1097280"/>
            <a:ext cx="3657600" cy="1371600"/>
          </a:xfrm>
          <a:prstGeom prst="rect">
            <a:avLst/>
          </a:prstGeom>
          <a:noFill/>
          <a:ln/>
        </p:spPr>
        <p:txBody>
          <a:bodyPr wrap="square" lIns="0" tIns="0" rIns="0" bIns="0" rtlCol="0" anchor="ctr"/>
          <a:lstStyle/>
          <a:p>
            <a:pPr marL="0" indent="0">
              <a:buNone/>
            </a:pPr>
            <a:r>
              <a:rPr lang="en-US" sz="7200" b="1" dirty="0">
                <a:solidFill>
                  <a:srgbClr val="EB0028"/>
                </a:solidFill>
                <a:latin typeface="Montserrat" pitchFamily="34" charset="0"/>
                <a:ea typeface="Montserrat" pitchFamily="34" charset="-122"/>
                <a:cs typeface="Montserrat" pitchFamily="34" charset="-120"/>
              </a:rPr>
              <a:t>120</a:t>
            </a:r>
            <a:endParaRPr lang="en-US" sz="7200" dirty="0"/>
          </a:p>
        </p:txBody>
      </p:sp>
      <p:sp>
        <p:nvSpPr>
          <p:cNvPr id="6" name="Text 4"/>
          <p:cNvSpPr/>
          <p:nvPr/>
        </p:nvSpPr>
        <p:spPr>
          <a:xfrm>
            <a:off x="5029200" y="2377440"/>
            <a:ext cx="3657600" cy="640080"/>
          </a:xfrm>
          <a:prstGeom prst="rect">
            <a:avLst/>
          </a:prstGeom>
          <a:noFill/>
          <a:ln/>
        </p:spPr>
        <p:txBody>
          <a:bodyPr wrap="square" lIns="0" tIns="0" rIns="0" bIns="0" rtlCol="0" anchor="ctr"/>
          <a:lstStyle/>
          <a:p>
            <a:pPr marL="0" indent="0">
              <a:lnSpc>
                <a:spcPct val="130000"/>
              </a:lnSpc>
              <a:buNone/>
            </a:pPr>
            <a:r>
              <a:rPr lang="en-US" sz="1800" dirty="0">
                <a:solidFill>
                  <a:srgbClr val="BBBBBB"/>
                </a:solidFill>
                <a:latin typeface="Montserrat" pitchFamily="34" charset="0"/>
                <a:ea typeface="Montserrat" pitchFamily="34" charset="-122"/>
                <a:cs typeface="Montserrat" pitchFamily="34" charset="-120"/>
              </a:rPr>
              <a:t>nuevos tratamientos</a:t>
            </a:r>
            <a:endParaRPr lang="en-US" sz="1800" dirty="0"/>
          </a:p>
          <a:p>
            <a:pPr marL="0" indent="0">
              <a:lnSpc>
                <a:spcPct val="130000"/>
              </a:lnSpc>
              <a:buNone/>
            </a:pPr>
            <a:r>
              <a:rPr lang="en-US" sz="1800" dirty="0">
                <a:solidFill>
                  <a:srgbClr val="BBBBBB"/>
                </a:solidFill>
                <a:latin typeface="Montserrat" pitchFamily="34" charset="0"/>
                <a:ea typeface="Montserrat" pitchFamily="34" charset="-122"/>
                <a:cs typeface="Montserrat" pitchFamily="34" charset="-120"/>
              </a:rPr>
              <a:t>para enfermedades raras</a:t>
            </a:r>
            <a:endParaRPr lang="en-US" sz="1800" dirty="0"/>
          </a:p>
        </p:txBody>
      </p:sp>
      <p:sp>
        <p:nvSpPr>
          <p:cNvPr id="7" name="Shape 5"/>
          <p:cNvSpPr/>
          <p:nvPr/>
        </p:nvSpPr>
        <p:spPr>
          <a:xfrm>
            <a:off x="731520" y="3291840"/>
            <a:ext cx="7680960" cy="27432"/>
          </a:xfrm>
          <a:prstGeom prst="rect">
            <a:avLst/>
          </a:prstGeom>
          <a:solidFill>
            <a:srgbClr val="0A0A0A"/>
          </a:solidFill>
          <a:ln/>
        </p:spPr>
        <p:txBody>
          <a:bodyPr/>
          <a:lstStyle/>
          <a:p>
            <a:endParaRPr lang="en-US"/>
          </a:p>
        </p:txBody>
      </p:sp>
      <p:sp>
        <p:nvSpPr>
          <p:cNvPr id="8" name="Text 6"/>
          <p:cNvSpPr/>
          <p:nvPr/>
        </p:nvSpPr>
        <p:spPr>
          <a:xfrm>
            <a:off x="731520" y="3566160"/>
            <a:ext cx="7680960" cy="548640"/>
          </a:xfrm>
          <a:prstGeom prst="rect">
            <a:avLst/>
          </a:prstGeom>
          <a:noFill/>
          <a:ln/>
        </p:spPr>
        <p:txBody>
          <a:bodyPr wrap="square" lIns="0" tIns="0" rIns="0" bIns="0" rtlCol="0" anchor="ctr"/>
          <a:lstStyle/>
          <a:p>
            <a:pPr marL="0" indent="0">
              <a:buNone/>
            </a:pPr>
            <a:r>
              <a:rPr lang="en-US" sz="1800" i="1" dirty="0">
                <a:solidFill>
                  <a:srgbClr val="FF6B6B"/>
                </a:solidFill>
                <a:latin typeface="Montserrat" pitchFamily="34" charset="0"/>
                <a:ea typeface="Montserrat" pitchFamily="34" charset="-122"/>
                <a:cs typeface="Montserrat" pitchFamily="34" charset="-120"/>
              </a:rPr>
              <a:t>Cada número es un paciente que recupera la </a:t>
            </a:r>
            <a:r>
              <a:rPr lang="en-US" sz="1800" i="1" dirty="0" err="1">
                <a:solidFill>
                  <a:srgbClr val="FF6B6B"/>
                </a:solidFill>
                <a:latin typeface="Montserrat" pitchFamily="34" charset="0"/>
                <a:ea typeface="Montserrat" pitchFamily="34" charset="-122"/>
                <a:cs typeface="Montserrat" pitchFamily="34" charset="-120"/>
              </a:rPr>
              <a:t>esperanza</a:t>
            </a:r>
            <a:endParaRPr lang="en-US" sz="1800" dirty="0"/>
          </a:p>
        </p:txBody>
      </p:sp>
    </p:spTree>
    <p:extLst>
      <p:ext uri="{BB962C8B-B14F-4D97-AF65-F5344CB8AC3E}">
        <p14:creationId xmlns:p14="http://schemas.microsoft.com/office/powerpoint/2010/main" val="288754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a:extLst>
            <a:ext uri="{FF2B5EF4-FFF2-40B4-BE49-F238E27FC236}">
              <a16:creationId xmlns:a16="http://schemas.microsoft.com/office/drawing/2014/main" id="{43A5CF95-5832-E36C-9615-05FB8972C7C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D8BE5BD-F49B-6784-A7DE-64C253B51EC8}"/>
              </a:ext>
            </a:extLst>
          </p:cNvPr>
          <p:cNvSpPr txBox="1"/>
          <p:nvPr/>
        </p:nvSpPr>
        <p:spPr>
          <a:xfrm>
            <a:off x="1238250" y="1831419"/>
            <a:ext cx="6667500" cy="1467838"/>
          </a:xfrm>
          <a:prstGeom prst="rect">
            <a:avLst/>
          </a:prstGeom>
        </p:spPr>
        <p:txBody>
          <a:bodyPr vert="horz" lIns="68580" tIns="34290" rIns="68580" bIns="34290" rtlCol="0" anchor="b">
            <a:spAutoFit/>
          </a:bodyPr>
          <a:lstStyle/>
          <a:p>
            <a:pPr algn="ctr">
              <a:lnSpc>
                <a:spcPct val="90000"/>
              </a:lnSpc>
              <a:spcBef>
                <a:spcPct val="0"/>
              </a:spcBef>
              <a:spcAft>
                <a:spcPts val="150"/>
              </a:spcAft>
            </a:pPr>
            <a:r>
              <a:rPr lang="en-US" sz="1500" dirty="0">
                <a:solidFill>
                  <a:srgbClr val="FFFFFF"/>
                </a:solidFill>
                <a:latin typeface="Montserrat" pitchFamily="2" charset="0"/>
                <a:ea typeface="+mj-ea"/>
                <a:cs typeface="Segoe UI Semibold" panose="020B0702040204020203" pitchFamily="34" charset="0"/>
              </a:rPr>
              <a:t>—</a:t>
            </a:r>
          </a:p>
          <a:p>
            <a:pPr algn="ctr">
              <a:lnSpc>
                <a:spcPct val="90000"/>
              </a:lnSpc>
              <a:spcBef>
                <a:spcPct val="0"/>
              </a:spcBef>
              <a:spcAft>
                <a:spcPts val="300"/>
              </a:spcAft>
            </a:pPr>
            <a:r>
              <a:rPr lang="en-US" sz="2400" strike="sngStrike" dirty="0">
                <a:solidFill>
                  <a:srgbClr val="FFFFFF"/>
                </a:solidFill>
                <a:latin typeface="Montserrat ExtraBold" pitchFamily="2" charset="0"/>
                <a:ea typeface="+mj-ea"/>
                <a:cs typeface="Segoe UI Semibold" panose="020B0702040204020203" pitchFamily="34" charset="0"/>
              </a:rPr>
              <a:t>I’m not a talker</a:t>
            </a:r>
          </a:p>
          <a:p>
            <a:pPr algn="ctr">
              <a:lnSpc>
                <a:spcPct val="90000"/>
              </a:lnSpc>
              <a:spcBef>
                <a:spcPct val="0"/>
              </a:spcBef>
              <a:spcAft>
                <a:spcPts val="150"/>
              </a:spcAft>
            </a:pPr>
            <a:r>
              <a:rPr lang="en-US" sz="4050" dirty="0">
                <a:solidFill>
                  <a:srgbClr val="FFFFFF"/>
                </a:solidFill>
                <a:latin typeface="Montserrat ExtraBold" pitchFamily="2" charset="0"/>
                <a:ea typeface="+mj-ea"/>
                <a:cs typeface="Segoe UI Semibold" panose="020B0702040204020203" pitchFamily="34" charset="0"/>
              </a:rPr>
              <a:t>I’m a doer</a:t>
            </a:r>
          </a:p>
          <a:p>
            <a:pPr algn="ctr">
              <a:lnSpc>
                <a:spcPct val="90000"/>
              </a:lnSpc>
              <a:spcBef>
                <a:spcPct val="0"/>
              </a:spcBef>
            </a:pPr>
            <a:r>
              <a:rPr lang="en-US" sz="1500" dirty="0">
                <a:solidFill>
                  <a:srgbClr val="FFFFFF"/>
                </a:solidFill>
                <a:latin typeface="Montserrat" pitchFamily="2" charset="0"/>
                <a:ea typeface="+mj-ea"/>
                <a:cs typeface="Segoe UI Semibold" panose="020B0702040204020203" pitchFamily="34" charset="0"/>
              </a:rPr>
              <a:t>—</a:t>
            </a:r>
          </a:p>
        </p:txBody>
      </p:sp>
      <p:sp>
        <p:nvSpPr>
          <p:cNvPr id="2" name="TextBox 1">
            <a:extLst>
              <a:ext uri="{FF2B5EF4-FFF2-40B4-BE49-F238E27FC236}">
                <a16:creationId xmlns:a16="http://schemas.microsoft.com/office/drawing/2014/main" id="{B9684E32-E7DB-47D3-9352-2EF502C2CC36}"/>
              </a:ext>
            </a:extLst>
          </p:cNvPr>
          <p:cNvSpPr txBox="1"/>
          <p:nvPr/>
        </p:nvSpPr>
        <p:spPr>
          <a:xfrm>
            <a:off x="8620125" y="4857750"/>
            <a:ext cx="381000" cy="238125"/>
          </a:xfrm>
          <a:prstGeom prst="rect">
            <a:avLst/>
          </a:prstGeom>
          <a:noFill/>
        </p:spPr>
        <p:txBody>
          <a:bodyPr vertOverflow="overflow" vert="horz" wrap="square" rtlCol="0" anchor="t">
            <a:noAutofit/>
          </a:bodyPr>
          <a:lstStyle/>
          <a:p>
            <a:pPr algn="l"/>
            <a:r>
              <a:rPr lang="en-US" sz="1050">
                <a:solidFill>
                  <a:srgbClr val="999999"/>
                </a:solidFill>
                <a:latin typeface="Montserrat SemiBold"/>
              </a:rPr>
              <a:t>8</a:t>
            </a:r>
          </a:p>
        </p:txBody>
      </p:sp>
      <p:sp>
        <p:nvSpPr>
          <p:cNvPr id="4" name="QuoteOpen">
            <a:extLst>
              <a:ext uri="{FF2B5EF4-FFF2-40B4-BE49-F238E27FC236}">
                <a16:creationId xmlns:a16="http://schemas.microsoft.com/office/drawing/2014/main" id="{3FDF73D4-20EB-46B8-87ED-26AD38FADBC6}"/>
              </a:ext>
            </a:extLst>
          </p:cNvPr>
          <p:cNvSpPr txBox="1"/>
          <p:nvPr/>
        </p:nvSpPr>
        <p:spPr>
          <a:xfrm>
            <a:off x="2250856" y="1942908"/>
            <a:ext cx="571500" cy="923330"/>
          </a:xfrm>
          <a:prstGeom prst="rect">
            <a:avLst/>
          </a:prstGeom>
          <a:noFill/>
        </p:spPr>
        <p:txBody>
          <a:bodyPr vertOverflow="overflow" vert="horz" wrap="square" rtlCol="0" anchor="t">
            <a:spAutoFit/>
          </a:bodyPr>
          <a:lstStyle/>
          <a:p>
            <a:pPr algn="ctr">
              <a:buNone/>
            </a:pPr>
            <a:r>
              <a:rPr lang="en-US" sz="5400" dirty="0">
                <a:solidFill>
                  <a:srgbClr val="EB0028"/>
                </a:solidFill>
                <a:latin typeface="Georgia"/>
              </a:rPr>
              <a:t>“</a:t>
            </a:r>
          </a:p>
        </p:txBody>
      </p:sp>
      <p:sp>
        <p:nvSpPr>
          <p:cNvPr id="6" name="QuoteClose">
            <a:extLst>
              <a:ext uri="{FF2B5EF4-FFF2-40B4-BE49-F238E27FC236}">
                <a16:creationId xmlns:a16="http://schemas.microsoft.com/office/drawing/2014/main" id="{A35F5DAF-7825-4594-982C-5467B6E4FBE5}"/>
              </a:ext>
            </a:extLst>
          </p:cNvPr>
          <p:cNvSpPr txBox="1"/>
          <p:nvPr/>
        </p:nvSpPr>
        <p:spPr>
          <a:xfrm>
            <a:off x="6274347" y="2399009"/>
            <a:ext cx="571500" cy="923330"/>
          </a:xfrm>
          <a:prstGeom prst="rect">
            <a:avLst/>
          </a:prstGeom>
          <a:noFill/>
        </p:spPr>
        <p:txBody>
          <a:bodyPr vertOverflow="overflow" vert="horz" wrap="square" rtlCol="0" anchor="t">
            <a:spAutoFit/>
          </a:bodyPr>
          <a:lstStyle/>
          <a:p>
            <a:pPr algn="ctr">
              <a:buNone/>
            </a:pPr>
            <a:r>
              <a:rPr lang="en-US" sz="5400" dirty="0">
                <a:solidFill>
                  <a:srgbClr val="EB0028"/>
                </a:solidFill>
                <a:latin typeface="Georgia"/>
              </a:rPr>
              <a:t>”</a:t>
            </a:r>
          </a:p>
        </p:txBody>
      </p:sp>
      <p:cxnSp>
        <p:nvCxnSpPr>
          <p:cNvPr id="50" name="AccentLine"/>
          <p:cNvCxnSpPr/>
          <p:nvPr/>
        </p:nvCxnSpPr>
        <p:spPr>
          <a:xfrm>
            <a:off x="4095750" y="3533775"/>
            <a:ext cx="952500" cy="0"/>
          </a:xfrm>
          <a:prstGeom prst="line">
            <a:avLst/>
          </a:prstGeom>
          <a:ln w="38100" cap="rnd">
            <a:solidFill>
              <a:srgbClr val="EB0028"/>
            </a:solidFill>
            <a:round/>
          </a:ln>
        </p:spPr>
      </p:cxnSp>
      <p:sp>
        <p:nvSpPr>
          <p:cNvPr id="8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290228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785D9AA-B71D-F102-A619-CC1D78F6CD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29B6C01-CFF1-7CBC-47B9-FE31C0A748D2}"/>
              </a:ext>
            </a:extLst>
          </p:cNvPr>
          <p:cNvSpPr/>
          <p:nvPr/>
        </p:nvSpPr>
        <p:spPr>
          <a:xfrm>
            <a:off x="0" y="0"/>
            <a:ext cx="73152" cy="5143500"/>
          </a:xfrm>
          <a:prstGeom prst="rect">
            <a:avLst/>
          </a:prstGeom>
          <a:solidFill>
            <a:srgbClr val="924943"/>
          </a:solidFill>
          <a:ln w="12700" cap="flat" cmpd="sng" algn="ctr">
            <a:solidFill>
              <a:srgbClr val="EB0028">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 name="Text 1">
            <a:extLst>
              <a:ext uri="{FF2B5EF4-FFF2-40B4-BE49-F238E27FC236}">
                <a16:creationId xmlns:a16="http://schemas.microsoft.com/office/drawing/2014/main" id="{393E849D-8CB4-B404-D95B-555C1E665430}"/>
              </a:ext>
            </a:extLst>
          </p:cNvPr>
          <p:cNvSpPr/>
          <p:nvPr/>
        </p:nvSpPr>
        <p:spPr>
          <a:xfrm>
            <a:off x="1371600" y="1757607"/>
            <a:ext cx="6400800" cy="1645920"/>
          </a:xfrm>
          <a:prstGeom prst="rect">
            <a:avLst/>
          </a:prstGeom>
          <a:noFill/>
          <a:ln/>
        </p:spPr>
        <p:txBody>
          <a:bodyPr wrap="square" lIns="0" tIns="0" rIns="0" bIns="0" rtlCol="0" anchor="ctr"/>
          <a:lstStyle/>
          <a:p>
            <a:pPr marL="0" indent="0" algn="ctr">
              <a:lnSpc>
                <a:spcPct val="115000"/>
              </a:lnSpc>
              <a:buNone/>
            </a:pPr>
            <a:r>
              <a:rPr lang="en-US" sz="4000" b="1" dirty="0">
                <a:solidFill>
                  <a:srgbClr val="595A5A"/>
                </a:solidFill>
                <a:latin typeface="Montserrat" pitchFamily="34" charset="0"/>
                <a:ea typeface="Montserrat" pitchFamily="34" charset="-122"/>
                <a:cs typeface="Montserrat" pitchFamily="34" charset="-120"/>
              </a:rPr>
              <a:t>… </a:t>
            </a:r>
            <a:r>
              <a:rPr lang="en-US" sz="4000" b="1" dirty="0" err="1">
                <a:solidFill>
                  <a:srgbClr val="595A5A"/>
                </a:solidFill>
                <a:latin typeface="Montserrat" pitchFamily="34" charset="0"/>
                <a:ea typeface="Montserrat" pitchFamily="34" charset="-122"/>
                <a:cs typeface="Montserrat" pitchFamily="34" charset="-120"/>
              </a:rPr>
              <a:t>por</a:t>
            </a:r>
            <a:r>
              <a:rPr lang="en-US" sz="4000" b="1" dirty="0">
                <a:solidFill>
                  <a:srgbClr val="595A5A"/>
                </a:solidFill>
                <a:latin typeface="Montserrat" pitchFamily="34" charset="0"/>
                <a:ea typeface="Montserrat" pitchFamily="34" charset="-122"/>
                <a:cs typeface="Montserrat" pitchFamily="34" charset="-120"/>
              </a:rPr>
              <a:t> </a:t>
            </a:r>
            <a:r>
              <a:rPr lang="en-US" sz="4000" b="1" dirty="0" err="1">
                <a:solidFill>
                  <a:srgbClr val="595A5A"/>
                </a:solidFill>
                <a:latin typeface="Montserrat" pitchFamily="34" charset="0"/>
                <a:ea typeface="Montserrat" pitchFamily="34" charset="-122"/>
                <a:cs typeface="Montserrat" pitchFamily="34" charset="-120"/>
              </a:rPr>
              <a:t>necesidad</a:t>
            </a:r>
            <a:endParaRPr lang="en-US" sz="4000" dirty="0"/>
          </a:p>
        </p:txBody>
      </p:sp>
    </p:spTree>
    <p:extLst>
      <p:ext uri="{BB962C8B-B14F-4D97-AF65-F5344CB8AC3E}">
        <p14:creationId xmlns:p14="http://schemas.microsoft.com/office/powerpoint/2010/main" val="78647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centBar">
            <a:extLst>
              <a:ext uri="{FF2B5EF4-FFF2-40B4-BE49-F238E27FC236}">
                <a16:creationId xmlns:a16="http://schemas.microsoft.com/office/drawing/2014/main" id="{71B40930-63EB-4FEE-884A-B69E0FA0810A}"/>
              </a:ext>
            </a:extLst>
          </p:cNvPr>
          <p:cNvSpPr/>
          <p:nvPr/>
        </p:nvSpPr>
        <p:spPr>
          <a:xfrm>
            <a:off x="0" y="0"/>
            <a:ext cx="57150" cy="5143500"/>
          </a:xfrm>
          <a:prstGeom prst="rect">
            <a:avLst/>
          </a:prstGeom>
          <a:solidFill>
            <a:srgbClr val="924943"/>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sz="1350"/>
          </a:p>
        </p:txBody>
      </p:sp>
      <p:sp>
        <p:nvSpPr>
          <p:cNvPr id="9" name="ImgShadow">
            <a:extLst>
              <a:ext uri="{FF2B5EF4-FFF2-40B4-BE49-F238E27FC236}">
                <a16:creationId xmlns:a16="http://schemas.microsoft.com/office/drawing/2014/main" id="{890B7D8F-7DD0-4DB6-8811-F2D471975DE3}"/>
              </a:ext>
            </a:extLst>
          </p:cNvPr>
          <p:cNvSpPr/>
          <p:nvPr/>
        </p:nvSpPr>
        <p:spPr>
          <a:xfrm>
            <a:off x="4219575" y="933450"/>
            <a:ext cx="4667250" cy="2809875"/>
          </a:xfrm>
          <a:prstGeom prst="roundRect">
            <a:avLst/>
          </a:prstGeom>
          <a:solidFill>
            <a:srgbClr val="E8EDF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sz="1350"/>
          </a:p>
        </p:txBody>
      </p:sp>
      <p:pic>
        <p:nvPicPr>
          <p:cNvPr id="5" name="Picture 4">
            <a:extLst>
              <a:ext uri="{FF2B5EF4-FFF2-40B4-BE49-F238E27FC236}">
                <a16:creationId xmlns:a16="http://schemas.microsoft.com/office/drawing/2014/main" id="{1B88146B-97BF-EA68-27B6-2E8D56E43856}"/>
              </a:ext>
            </a:extLst>
          </p:cNvPr>
          <p:cNvPicPr>
            <a:picLocks noChangeAspect="1"/>
          </p:cNvPicPr>
          <p:nvPr/>
        </p:nvPicPr>
        <p:blipFill>
          <a:blip r:embed="rId2"/>
          <a:stretch>
            <a:fillRect/>
          </a:stretch>
        </p:blipFill>
        <p:spPr>
          <a:xfrm>
            <a:off x="4191000" y="904875"/>
            <a:ext cx="4667250" cy="2809875"/>
          </a:xfrm>
          <a:prstGeom prst="rect">
            <a:avLst/>
          </a:prstGeom>
          <a:ln w="12700">
            <a:solidFill>
              <a:srgbClr val="E0E0E0"/>
            </a:solidFill>
          </a:ln>
        </p:spPr>
      </p:pic>
      <p:sp>
        <p:nvSpPr>
          <p:cNvPr id="4" name="Title">
            <a:extLst>
              <a:ext uri="{FF2B5EF4-FFF2-40B4-BE49-F238E27FC236}">
                <a16:creationId xmlns:a16="http://schemas.microsoft.com/office/drawing/2014/main" id="{A5F4AD79-F87F-4BE2-B5B9-7A8BE4B8BEAB}"/>
              </a:ext>
            </a:extLst>
          </p:cNvPr>
          <p:cNvSpPr txBox="1"/>
          <p:nvPr/>
        </p:nvSpPr>
        <p:spPr>
          <a:xfrm>
            <a:off x="476250" y="381000"/>
            <a:ext cx="3619500" cy="415498"/>
          </a:xfrm>
          <a:prstGeom prst="rect">
            <a:avLst/>
          </a:prstGeom>
          <a:noFill/>
        </p:spPr>
        <p:txBody>
          <a:bodyPr vertOverflow="overflow" vert="horz" wrap="square" rtlCol="0" anchor="t">
            <a:spAutoFit/>
          </a:bodyPr>
          <a:lstStyle/>
          <a:p>
            <a:pPr algn="l">
              <a:buNone/>
            </a:pPr>
            <a:r>
              <a:rPr lang="es-ES" sz="2100" b="1" dirty="0">
                <a:latin typeface="Montserrat ExtraBold" pitchFamily="2" charset="0"/>
              </a:rPr>
              <a:t>Fundación 29</a:t>
            </a:r>
          </a:p>
        </p:txBody>
      </p:sp>
      <p:sp>
        <p:nvSpPr>
          <p:cNvPr id="6" name="AccentLine">
            <a:extLst>
              <a:ext uri="{FF2B5EF4-FFF2-40B4-BE49-F238E27FC236}">
                <a16:creationId xmlns:a16="http://schemas.microsoft.com/office/drawing/2014/main" id="{EA899989-C3DA-4A5C-963D-FB85236531D6}"/>
              </a:ext>
            </a:extLst>
          </p:cNvPr>
          <p:cNvSpPr/>
          <p:nvPr/>
        </p:nvSpPr>
        <p:spPr>
          <a:xfrm>
            <a:off x="476250" y="762000"/>
            <a:ext cx="952500" cy="33338"/>
          </a:xfrm>
          <a:prstGeom prst="rect">
            <a:avLst/>
          </a:prstGeom>
          <a:solidFill>
            <a:srgbClr val="2B579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sz="1350"/>
          </a:p>
        </p:txBody>
      </p:sp>
      <p:sp>
        <p:nvSpPr>
          <p:cNvPr id="7" name="Subtitle">
            <a:extLst>
              <a:ext uri="{FF2B5EF4-FFF2-40B4-BE49-F238E27FC236}">
                <a16:creationId xmlns:a16="http://schemas.microsoft.com/office/drawing/2014/main" id="{B95612AC-7428-4FDB-A710-4F74A6435179}"/>
              </a:ext>
            </a:extLst>
          </p:cNvPr>
          <p:cNvSpPr txBox="1"/>
          <p:nvPr/>
        </p:nvSpPr>
        <p:spPr>
          <a:xfrm>
            <a:off x="476250" y="876301"/>
            <a:ext cx="3619500" cy="507831"/>
          </a:xfrm>
          <a:prstGeom prst="rect">
            <a:avLst/>
          </a:prstGeom>
          <a:noFill/>
        </p:spPr>
        <p:txBody>
          <a:bodyPr vertOverflow="overflow" vert="horz" wrap="square" rtlCol="0" anchor="t">
            <a:spAutoFit/>
          </a:bodyPr>
          <a:lstStyle/>
          <a:p>
            <a:pPr algn="l">
              <a:buNone/>
            </a:pPr>
            <a:r>
              <a:rPr lang="es-ES" sz="1350" dirty="0">
                <a:solidFill>
                  <a:srgbClr val="2B579A"/>
                </a:solidFill>
                <a:latin typeface="Montserrat SemiBold" pitchFamily="2" charset="0"/>
              </a:rPr>
              <a:t>Nuestra experiencia creando</a:t>
            </a:r>
          </a:p>
          <a:p>
            <a:pPr algn="l">
              <a:buNone/>
            </a:pPr>
            <a:r>
              <a:rPr lang="es-ES" sz="1350" dirty="0">
                <a:solidFill>
                  <a:srgbClr val="2B579A"/>
                </a:solidFill>
                <a:latin typeface="Montserrat SemiBold" pitchFamily="2" charset="0"/>
              </a:rPr>
              <a:t>aplicaciones con IA</a:t>
            </a:r>
          </a:p>
        </p:txBody>
      </p:sp>
      <p:sp>
        <p:nvSpPr>
          <p:cNvPr id="8" name="Description">
            <a:extLst>
              <a:ext uri="{FF2B5EF4-FFF2-40B4-BE49-F238E27FC236}">
                <a16:creationId xmlns:a16="http://schemas.microsoft.com/office/drawing/2014/main" id="{F9333E1D-A777-49AF-809A-4646D3D1679B}"/>
              </a:ext>
            </a:extLst>
          </p:cNvPr>
          <p:cNvSpPr txBox="1"/>
          <p:nvPr/>
        </p:nvSpPr>
        <p:spPr>
          <a:xfrm>
            <a:off x="476250" y="1714500"/>
            <a:ext cx="3429000" cy="913327"/>
          </a:xfrm>
          <a:prstGeom prst="rect">
            <a:avLst/>
          </a:prstGeom>
          <a:noFill/>
        </p:spPr>
        <p:txBody>
          <a:bodyPr vertOverflow="overflow" vert="horz" wrap="square" rtlCol="0" anchor="t">
            <a:spAutoFit/>
          </a:bodyPr>
          <a:lstStyle/>
          <a:p>
            <a:pPr algn="l">
              <a:lnSpc>
                <a:spcPct val="130000"/>
              </a:lnSpc>
              <a:buNone/>
            </a:pPr>
            <a:r>
              <a:rPr lang="es-ES" sz="1050" dirty="0">
                <a:latin typeface="Montserrat" pitchFamily="2" charset="0"/>
              </a:rPr>
              <a:t>Desde Fundación 29, revolucionamos el sistema sanitario con tecnología e inteligencia artificial, creando herramientas que rompen barreras para no dejar a nadie atrás.</a:t>
            </a:r>
          </a:p>
        </p:txBody>
      </p:sp>
      <p:sp>
        <p:nvSpPr>
          <p:cNvPr id="10" name="UrlLabel">
            <a:extLst>
              <a:ext uri="{FF2B5EF4-FFF2-40B4-BE49-F238E27FC236}">
                <a16:creationId xmlns:a16="http://schemas.microsoft.com/office/drawing/2014/main" id="{78806BF0-0D04-4E55-8C01-E82C71D169FD}"/>
              </a:ext>
            </a:extLst>
          </p:cNvPr>
          <p:cNvSpPr txBox="1"/>
          <p:nvPr/>
        </p:nvSpPr>
        <p:spPr>
          <a:xfrm>
            <a:off x="2238375" y="4277864"/>
            <a:ext cx="4667250" cy="369332"/>
          </a:xfrm>
          <a:prstGeom prst="rect">
            <a:avLst/>
          </a:prstGeom>
          <a:noFill/>
        </p:spPr>
        <p:txBody>
          <a:bodyPr vertOverflow="overflow" vert="horz" wrap="square" rtlCol="0" anchor="t">
            <a:spAutoFit/>
          </a:bodyPr>
          <a:lstStyle/>
          <a:p>
            <a:pPr algn="ctr">
              <a:buNone/>
            </a:pPr>
            <a:r>
              <a:rPr lang="en-US" dirty="0">
                <a:latin typeface="Montserrat SemiBold" pitchFamily="2" charset="0"/>
              </a:rPr>
              <a:t>www.foundation29.org</a:t>
            </a:r>
          </a:p>
        </p:txBody>
      </p:sp>
      <p:sp>
        <p:nvSpPr>
          <p:cNvPr id="11" name="SlideNum">
            <a:extLst>
              <a:ext uri="{FF2B5EF4-FFF2-40B4-BE49-F238E27FC236}">
                <a16:creationId xmlns:a16="http://schemas.microsoft.com/office/drawing/2014/main" id="{51FDC401-AD56-4B74-A0E1-C833B0510ABE}"/>
              </a:ext>
            </a:extLst>
          </p:cNvPr>
          <p:cNvSpPr txBox="1"/>
          <p:nvPr/>
        </p:nvSpPr>
        <p:spPr>
          <a:xfrm>
            <a:off x="8620125" y="4857750"/>
            <a:ext cx="381000" cy="253916"/>
          </a:xfrm>
          <a:prstGeom prst="rect">
            <a:avLst/>
          </a:prstGeom>
          <a:noFill/>
        </p:spPr>
        <p:txBody>
          <a:bodyPr vertOverflow="overflow" vert="horz" wrap="square" rtlCol="0" anchor="t">
            <a:spAutoFit/>
          </a:bodyPr>
          <a:lstStyle/>
          <a:p>
            <a:pPr algn="l">
              <a:buNone/>
            </a:pPr>
            <a:r>
              <a:rPr lang="en-US" sz="1050" dirty="0">
                <a:solidFill>
                  <a:srgbClr val="999999"/>
                </a:solidFill>
                <a:latin typeface="Montserrat SemiBold"/>
              </a:rPr>
              <a:t>9</a:t>
            </a:r>
          </a:p>
        </p:txBody>
      </p:sp>
      <p:sp>
        <p:nvSpPr>
          <p:cNvPr id="2" name="Label1">
            <a:extLst>
              <a:ext uri="{FF2B5EF4-FFF2-40B4-BE49-F238E27FC236}">
                <a16:creationId xmlns:a16="http://schemas.microsoft.com/office/drawing/2014/main" id="{F7B37521-39B2-45A0-92CB-C3FE340F94D8}"/>
              </a:ext>
            </a:extLst>
          </p:cNvPr>
          <p:cNvSpPr txBox="1"/>
          <p:nvPr/>
        </p:nvSpPr>
        <p:spPr>
          <a:xfrm>
            <a:off x="709613" y="3448050"/>
            <a:ext cx="619125" cy="253916"/>
          </a:xfrm>
          <a:prstGeom prst="rect">
            <a:avLst/>
          </a:prstGeom>
          <a:noFill/>
        </p:spPr>
        <p:txBody>
          <a:bodyPr vertOverflow="overflow" vert="horz" wrap="square" rtlCol="0" anchor="t">
            <a:spAutoFit/>
          </a:bodyPr>
          <a:lstStyle/>
          <a:p>
            <a:pPr algn="ctr">
              <a:buNone/>
            </a:pPr>
            <a:r>
              <a:rPr lang="es-ES" sz="1050" dirty="0">
                <a:solidFill>
                  <a:srgbClr val="444444"/>
                </a:solidFill>
                <a:latin typeface="Montserrat SemiBold" pitchFamily="2" charset="0"/>
              </a:rPr>
              <a:t>Salud</a:t>
            </a:r>
          </a:p>
        </p:txBody>
      </p:sp>
      <p:sp>
        <p:nvSpPr>
          <p:cNvPr id="15" name="Label2">
            <a:extLst>
              <a:ext uri="{FF2B5EF4-FFF2-40B4-BE49-F238E27FC236}">
                <a16:creationId xmlns:a16="http://schemas.microsoft.com/office/drawing/2014/main" id="{CC6DCBA1-3C83-4D91-A03B-B0112E8B3862}"/>
              </a:ext>
            </a:extLst>
          </p:cNvPr>
          <p:cNvSpPr txBox="1"/>
          <p:nvPr/>
        </p:nvSpPr>
        <p:spPr>
          <a:xfrm>
            <a:off x="1824038" y="3457641"/>
            <a:ext cx="571500" cy="253916"/>
          </a:xfrm>
          <a:prstGeom prst="rect">
            <a:avLst/>
          </a:prstGeom>
          <a:noFill/>
        </p:spPr>
        <p:txBody>
          <a:bodyPr vertOverflow="overflow" vert="horz" wrap="square" rtlCol="0" anchor="t">
            <a:spAutoFit/>
          </a:bodyPr>
          <a:lstStyle/>
          <a:p>
            <a:pPr algn="ctr">
              <a:buNone/>
            </a:pPr>
            <a:r>
              <a:rPr lang="es-ES" sz="1050" dirty="0">
                <a:solidFill>
                  <a:srgbClr val="444444"/>
                </a:solidFill>
                <a:latin typeface="Montserrat SemiBold" pitchFamily="2" charset="0"/>
              </a:rPr>
              <a:t>IA</a:t>
            </a:r>
          </a:p>
        </p:txBody>
      </p:sp>
      <p:sp>
        <p:nvSpPr>
          <p:cNvPr id="16" name="Label3">
            <a:extLst>
              <a:ext uri="{FF2B5EF4-FFF2-40B4-BE49-F238E27FC236}">
                <a16:creationId xmlns:a16="http://schemas.microsoft.com/office/drawing/2014/main" id="{F798A255-1CD1-45B6-94EA-A603082BFED5}"/>
              </a:ext>
            </a:extLst>
          </p:cNvPr>
          <p:cNvSpPr txBox="1"/>
          <p:nvPr/>
        </p:nvSpPr>
        <p:spPr>
          <a:xfrm>
            <a:off x="2786282" y="3448050"/>
            <a:ext cx="762000" cy="253916"/>
          </a:xfrm>
          <a:prstGeom prst="rect">
            <a:avLst/>
          </a:prstGeom>
          <a:noFill/>
        </p:spPr>
        <p:txBody>
          <a:bodyPr vertOverflow="overflow" vert="horz" wrap="square" rtlCol="0" anchor="t">
            <a:spAutoFit/>
          </a:bodyPr>
          <a:lstStyle/>
          <a:p>
            <a:pPr algn="ctr">
              <a:buNone/>
            </a:pPr>
            <a:r>
              <a:rPr lang="es-ES" sz="1050" dirty="0">
                <a:solidFill>
                  <a:srgbClr val="444444"/>
                </a:solidFill>
                <a:latin typeface="Montserrat SemiBold" pitchFamily="2" charset="0"/>
              </a:rPr>
              <a:t>Impacto</a:t>
            </a:r>
          </a:p>
        </p:txBody>
      </p:sp>
      <p:pic>
        <p:nvPicPr>
          <p:cNvPr id="19" name="Picture 18">
            <a:extLst>
              <a:ext uri="{FF2B5EF4-FFF2-40B4-BE49-F238E27FC236}">
                <a16:creationId xmlns:a16="http://schemas.microsoft.com/office/drawing/2014/main" id="{3E07E961-02D5-AA79-28C4-E65364F94767}"/>
              </a:ext>
            </a:extLst>
          </p:cNvPr>
          <p:cNvPicPr>
            <a:picLocks noChangeAspect="1"/>
          </p:cNvPicPr>
          <p:nvPr/>
        </p:nvPicPr>
        <p:blipFill>
          <a:blip r:embed="rId3"/>
          <a:stretch>
            <a:fillRect/>
          </a:stretch>
        </p:blipFill>
        <p:spPr>
          <a:xfrm>
            <a:off x="754258" y="2843422"/>
            <a:ext cx="529835" cy="529835"/>
          </a:xfrm>
          <a:prstGeom prst="rect">
            <a:avLst/>
          </a:prstGeom>
        </p:spPr>
      </p:pic>
      <p:pic>
        <p:nvPicPr>
          <p:cNvPr id="21" name="Picture 20">
            <a:extLst>
              <a:ext uri="{FF2B5EF4-FFF2-40B4-BE49-F238E27FC236}">
                <a16:creationId xmlns:a16="http://schemas.microsoft.com/office/drawing/2014/main" id="{D3A6FB52-191C-E9F5-4A9A-603C2137DB61}"/>
              </a:ext>
            </a:extLst>
          </p:cNvPr>
          <p:cNvPicPr>
            <a:picLocks noChangeAspect="1"/>
          </p:cNvPicPr>
          <p:nvPr/>
        </p:nvPicPr>
        <p:blipFill>
          <a:blip r:embed="rId4"/>
          <a:stretch>
            <a:fillRect/>
          </a:stretch>
        </p:blipFill>
        <p:spPr>
          <a:xfrm>
            <a:off x="1760089" y="2729668"/>
            <a:ext cx="727973" cy="727973"/>
          </a:xfrm>
          <a:prstGeom prst="rect">
            <a:avLst/>
          </a:prstGeom>
        </p:spPr>
      </p:pic>
      <p:pic>
        <p:nvPicPr>
          <p:cNvPr id="23" name="Picture 22">
            <a:extLst>
              <a:ext uri="{FF2B5EF4-FFF2-40B4-BE49-F238E27FC236}">
                <a16:creationId xmlns:a16="http://schemas.microsoft.com/office/drawing/2014/main" id="{9CF5DED4-02CB-CC3E-5837-B9E6FC8A0ED4}"/>
              </a:ext>
            </a:extLst>
          </p:cNvPr>
          <p:cNvPicPr>
            <a:picLocks noChangeAspect="1"/>
          </p:cNvPicPr>
          <p:nvPr/>
        </p:nvPicPr>
        <p:blipFill>
          <a:blip r:embed="rId5"/>
          <a:stretch>
            <a:fillRect/>
          </a:stretch>
        </p:blipFill>
        <p:spPr>
          <a:xfrm>
            <a:off x="2919412" y="2843421"/>
            <a:ext cx="499844" cy="499844"/>
          </a:xfrm>
          <a:prstGeom prst="rect">
            <a:avLst/>
          </a:prstGeom>
        </p:spPr>
      </p:pic>
    </p:spTree>
    <p:extLst>
      <p:ext uri="{BB962C8B-B14F-4D97-AF65-F5344CB8AC3E}">
        <p14:creationId xmlns:p14="http://schemas.microsoft.com/office/powerpoint/2010/main" val="394517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46479-7A37-DC24-AE87-B8C7D45BE1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C3A234-5EB6-76B2-17BC-22481077FD83}"/>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44485EAE-40D2-8117-C010-C20F3493AAE1}"/>
              </a:ext>
            </a:extLst>
          </p:cNvPr>
          <p:cNvPicPr>
            <a:picLocks noChangeAspect="1"/>
          </p:cNvPicPr>
          <p:nvPr/>
        </p:nvPicPr>
        <p:blipFill>
          <a:blip r:embed="rId2"/>
          <a:stretch>
            <a:fillRect/>
          </a:stretch>
        </p:blipFill>
        <p:spPr>
          <a:xfrm>
            <a:off x="999920" y="803441"/>
            <a:ext cx="7382396" cy="4073231"/>
          </a:xfrm>
          <a:prstGeom prst="rect">
            <a:avLst/>
          </a:prstGeom>
        </p:spPr>
      </p:pic>
      <p:sp>
        <p:nvSpPr>
          <p:cNvPr id="6" name="Title 7">
            <a:extLst>
              <a:ext uri="{FF2B5EF4-FFF2-40B4-BE49-F238E27FC236}">
                <a16:creationId xmlns:a16="http://schemas.microsoft.com/office/drawing/2014/main" id="{BF41718C-9830-877B-8B95-498CB26F67D2}"/>
              </a:ext>
              <a:ext uri="{C183D7F6-B498-43B3-948B-1728B52AA6E4}">
                <adec:decorative xmlns:adec="http://schemas.microsoft.com/office/drawing/2017/decorative" val="0"/>
              </a:ext>
            </a:extLst>
          </p:cNvPr>
          <p:cNvSpPr txBox="1">
            <a:spLocks/>
          </p:cNvSpPr>
          <p:nvPr/>
        </p:nvSpPr>
        <p:spPr>
          <a:xfrm>
            <a:off x="381000" y="238125"/>
            <a:ext cx="6667500" cy="346249"/>
          </a:xfrm>
          <a:prstGeom prst="rect">
            <a:avLst/>
          </a:prstGeom>
        </p:spPr>
        <p:txBody>
          <a:bodyPr vert="horz" lIns="68580" tIns="34290" rIns="68580" bIns="3429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00000"/>
              </a:lnSpc>
              <a:buNone/>
            </a:pPr>
            <a:r>
              <a:rPr lang="es-ES" sz="1800" b="1" dirty="0">
                <a:solidFill>
                  <a:srgbClr val="FFFFFF"/>
                </a:solidFill>
                <a:latin typeface="Montserrat ExtraBold" pitchFamily="2" charset="0"/>
                <a:cs typeface="Segoe UI Semibold" panose="020B0702040204020203" pitchFamily="34" charset="0"/>
              </a:rPr>
              <a:t>19 de julio de 2017</a:t>
            </a:r>
          </a:p>
        </p:txBody>
      </p:sp>
      <p:sp>
        <p:nvSpPr>
          <p:cNvPr id="7" name="Rectangle 6">
            <a:extLst>
              <a:ext uri="{FF2B5EF4-FFF2-40B4-BE49-F238E27FC236}">
                <a16:creationId xmlns:a16="http://schemas.microsoft.com/office/drawing/2014/main" id="{D0A7BFF8-08A0-C298-20F7-8D2145E941D5}"/>
              </a:ext>
            </a:extLst>
          </p:cNvPr>
          <p:cNvSpPr/>
          <p:nvPr/>
        </p:nvSpPr>
        <p:spPr>
          <a:xfrm>
            <a:off x="1236742" y="1335419"/>
            <a:ext cx="7145574" cy="1513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BB6CC53C-6D7D-DF84-82C5-4798C4BCF77D}"/>
              </a:ext>
            </a:extLst>
          </p:cNvPr>
          <p:cNvSpPr/>
          <p:nvPr/>
        </p:nvSpPr>
        <p:spPr>
          <a:xfrm>
            <a:off x="1998426" y="918127"/>
            <a:ext cx="1415773" cy="1513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AccentBar">
            <a:extLst>
              <a:ext uri="{FF2B5EF4-FFF2-40B4-BE49-F238E27FC236}">
                <a16:creationId xmlns:a16="http://schemas.microsoft.com/office/drawing/2014/main" id="{520993CA-129F-1B27-FB4B-2F8FC42013BB}"/>
              </a:ext>
            </a:extLst>
          </p:cNvPr>
          <p:cNvSpPr/>
          <p:nvPr/>
        </p:nvSpPr>
        <p:spPr>
          <a:xfrm>
            <a:off x="0" y="0"/>
            <a:ext cx="57150" cy="5143500"/>
          </a:xfrm>
          <a:prstGeom prst="rect">
            <a:avLst/>
          </a:prstGeom>
          <a:solidFill>
            <a:srgbClr val="924943"/>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sz="1350"/>
          </a:p>
        </p:txBody>
      </p:sp>
    </p:spTree>
    <p:extLst>
      <p:ext uri="{BB962C8B-B14F-4D97-AF65-F5344CB8AC3E}">
        <p14:creationId xmlns:p14="http://schemas.microsoft.com/office/powerpoint/2010/main" val="293218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16" name="RightCard">
            <a:extLst>
              <a:ext uri="{FF2B5EF4-FFF2-40B4-BE49-F238E27FC236}">
                <a16:creationId xmlns:a16="http://schemas.microsoft.com/office/drawing/2014/main" id="{742C0221-5E2E-463B-B98B-B94C867238AE}"/>
              </a:ext>
            </a:extLst>
          </p:cNvPr>
          <p:cNvSpPr/>
          <p:nvPr/>
        </p:nvSpPr>
        <p:spPr>
          <a:xfrm>
            <a:off x="4705350" y="1128765"/>
            <a:ext cx="4019550" cy="2857500"/>
          </a:xfrm>
          <a:prstGeom prst="roundRect">
            <a:avLst/>
          </a:prstGeom>
          <a:solidFill>
            <a:srgbClr val="1A1A1A"/>
          </a:solidFill>
          <a:ln w="12700" cap="flat" cmpd="sng" algn="ctr">
            <a:solidFill>
              <a:srgbClr val="E0E4ED"/>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sz="1350"/>
          </a:p>
        </p:txBody>
      </p:sp>
      <p:sp>
        <p:nvSpPr>
          <p:cNvPr id="15" name="LeftCard">
            <a:extLst>
              <a:ext uri="{FF2B5EF4-FFF2-40B4-BE49-F238E27FC236}">
                <a16:creationId xmlns:a16="http://schemas.microsoft.com/office/drawing/2014/main" id="{C57D277F-5DB6-4A5D-8B96-735D87864878}"/>
              </a:ext>
            </a:extLst>
          </p:cNvPr>
          <p:cNvSpPr/>
          <p:nvPr/>
        </p:nvSpPr>
        <p:spPr>
          <a:xfrm>
            <a:off x="419100" y="1128765"/>
            <a:ext cx="4019550" cy="2857500"/>
          </a:xfrm>
          <a:prstGeom prst="roundRect">
            <a:avLst/>
          </a:prstGeom>
          <a:solidFill>
            <a:srgbClr val="1A1A1A"/>
          </a:solidFill>
          <a:ln w="12700" cap="flat" cmpd="sng" algn="ctr">
            <a:solidFill>
              <a:srgbClr val="E0E4ED"/>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sz="1350"/>
          </a:p>
        </p:txBody>
      </p:sp>
      <p:sp>
        <p:nvSpPr>
          <p:cNvPr id="13" name="AccentBar">
            <a:extLst>
              <a:ext uri="{FF2B5EF4-FFF2-40B4-BE49-F238E27FC236}">
                <a16:creationId xmlns:a16="http://schemas.microsoft.com/office/drawing/2014/main" id="{D71C8379-2F4E-4DFE-93C2-52B6EA625268}"/>
              </a:ext>
            </a:extLst>
          </p:cNvPr>
          <p:cNvSpPr/>
          <p:nvPr/>
        </p:nvSpPr>
        <p:spPr>
          <a:xfrm>
            <a:off x="0" y="0"/>
            <a:ext cx="57150" cy="5143500"/>
          </a:xfrm>
          <a:prstGeom prst="rect">
            <a:avLst/>
          </a:prstGeom>
          <a:solidFill>
            <a:srgbClr val="924943"/>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sz="1350"/>
          </a:p>
        </p:txBody>
      </p:sp>
      <p:pic>
        <p:nvPicPr>
          <p:cNvPr id="6" name="Picture 5" descr="A person looking at the camera&#10;&#10;Description automatically generated">
            <a:extLst>
              <a:ext uri="{FF2B5EF4-FFF2-40B4-BE49-F238E27FC236}">
                <a16:creationId xmlns:a16="http://schemas.microsoft.com/office/drawing/2014/main" id="{B7CA1798-691C-44E6-B7F0-F4A214F2547F}"/>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4408"/>
          <a:stretch/>
        </p:blipFill>
        <p:spPr>
          <a:xfrm>
            <a:off x="4905376" y="1861136"/>
            <a:ext cx="3632291" cy="1816146"/>
          </a:xfrm>
          <a:prstGeom prst="rect">
            <a:avLst/>
          </a:prstGeom>
        </p:spPr>
      </p:pic>
      <p:grpSp>
        <p:nvGrpSpPr>
          <p:cNvPr id="10" name="Group 9">
            <a:extLst>
              <a:ext uri="{FF2B5EF4-FFF2-40B4-BE49-F238E27FC236}">
                <a16:creationId xmlns:a16="http://schemas.microsoft.com/office/drawing/2014/main" id="{76372E51-B2E3-41AB-B453-6EC0079852B2}"/>
              </a:ext>
            </a:extLst>
          </p:cNvPr>
          <p:cNvGrpSpPr/>
          <p:nvPr/>
        </p:nvGrpSpPr>
        <p:grpSpPr>
          <a:xfrm>
            <a:off x="4905376" y="1243066"/>
            <a:ext cx="3537041" cy="711785"/>
            <a:chOff x="6461853" y="1624133"/>
            <a:chExt cx="5260820" cy="1087048"/>
          </a:xfrm>
        </p:grpSpPr>
        <p:sp>
          <p:nvSpPr>
            <p:cNvPr id="3" name="Title 2">
              <a:extLst>
                <a:ext uri="{FF2B5EF4-FFF2-40B4-BE49-F238E27FC236}">
                  <a16:creationId xmlns:a16="http://schemas.microsoft.com/office/drawing/2014/main" id="{1CC7D717-5EEB-4708-8359-68AF02F177FA}"/>
                </a:ext>
              </a:extLst>
            </p:cNvPr>
            <p:cNvSpPr txBox="1">
              <a:spLocks/>
            </p:cNvSpPr>
            <p:nvPr/>
          </p:nvSpPr>
          <p:spPr>
            <a:xfrm>
              <a:off x="7240743" y="1796781"/>
              <a:ext cx="4481930" cy="914400"/>
            </a:xfrm>
            <a:prstGeom prst="rect">
              <a:avLst/>
            </a:prstGeom>
          </p:spPr>
          <p:txBody>
            <a:bodyPr/>
            <a:lstStyle>
              <a:defPPr>
                <a:defRPr lang="en-US"/>
              </a:defPPr>
              <a:lvl1pPr marL="0" algn="l" defTabSz="761970" rtl="0" eaLnBrk="1" fontAlgn="base" latinLnBrk="0" hangingPunct="1">
                <a:spcBef>
                  <a:spcPct val="0"/>
                </a:spcBef>
                <a:spcAft>
                  <a:spcPct val="0"/>
                </a:spcAft>
                <a:defRPr sz="1500" b="1" kern="1200">
                  <a:solidFill>
                    <a:schemeClr val="tx1"/>
                  </a:solidFill>
                  <a:latin typeface="+mn-lt"/>
                  <a:ea typeface="+mn-ea"/>
                  <a:cs typeface="+mn-cs"/>
                </a:defRPr>
              </a:lvl1pPr>
              <a:lvl2pPr marL="380985" algn="l" defTabSz="761970" rtl="0" eaLnBrk="1" fontAlgn="base" latinLnBrk="0" hangingPunct="1">
                <a:spcBef>
                  <a:spcPct val="0"/>
                </a:spcBef>
                <a:spcAft>
                  <a:spcPct val="0"/>
                </a:spcAft>
                <a:defRPr sz="1500" b="1" kern="1200">
                  <a:solidFill>
                    <a:schemeClr val="tx1"/>
                  </a:solidFill>
                  <a:latin typeface="+mn-lt"/>
                  <a:ea typeface="+mn-ea"/>
                  <a:cs typeface="+mn-cs"/>
                </a:defRPr>
              </a:lvl2pPr>
              <a:lvl3pPr marL="761970" algn="l" defTabSz="761970" rtl="0" eaLnBrk="1" fontAlgn="base" latinLnBrk="0" hangingPunct="1">
                <a:spcBef>
                  <a:spcPct val="0"/>
                </a:spcBef>
                <a:spcAft>
                  <a:spcPct val="0"/>
                </a:spcAft>
                <a:defRPr sz="1500" b="1" kern="1200">
                  <a:solidFill>
                    <a:schemeClr val="tx1"/>
                  </a:solidFill>
                  <a:latin typeface="+mn-lt"/>
                  <a:ea typeface="+mn-ea"/>
                  <a:cs typeface="+mn-cs"/>
                </a:defRPr>
              </a:lvl3pPr>
              <a:lvl4pPr marL="1142954" algn="l" defTabSz="761970" rtl="0" eaLnBrk="1" fontAlgn="base" latinLnBrk="0" hangingPunct="1">
                <a:spcBef>
                  <a:spcPct val="0"/>
                </a:spcBef>
                <a:spcAft>
                  <a:spcPct val="0"/>
                </a:spcAft>
                <a:defRPr sz="1500" b="1" kern="1200">
                  <a:solidFill>
                    <a:schemeClr val="tx1"/>
                  </a:solidFill>
                  <a:latin typeface="+mn-lt"/>
                  <a:ea typeface="+mn-ea"/>
                  <a:cs typeface="+mn-cs"/>
                </a:defRPr>
              </a:lvl4pPr>
              <a:lvl5pPr marL="1523939" algn="l" defTabSz="761970" rtl="0" eaLnBrk="1" fontAlgn="base" latinLnBrk="0" hangingPunct="1">
                <a:spcBef>
                  <a:spcPct val="0"/>
                </a:spcBef>
                <a:spcAft>
                  <a:spcPct val="0"/>
                </a:spcAft>
                <a:defRPr sz="1500" b="1" kern="1200">
                  <a:solidFill>
                    <a:schemeClr val="tx1"/>
                  </a:solidFill>
                  <a:latin typeface="+mn-lt"/>
                  <a:ea typeface="+mn-ea"/>
                  <a:cs typeface="+mn-cs"/>
                </a:defRPr>
              </a:lvl5pPr>
              <a:lvl6pPr marL="1904924" algn="l" defTabSz="761970" rtl="0" eaLnBrk="1" fontAlgn="base" latinLnBrk="0" hangingPunct="1">
                <a:spcBef>
                  <a:spcPct val="0"/>
                </a:spcBef>
                <a:spcAft>
                  <a:spcPct val="0"/>
                </a:spcAft>
                <a:defRPr sz="1500" b="1" kern="1200">
                  <a:solidFill>
                    <a:schemeClr val="tx1"/>
                  </a:solidFill>
                  <a:latin typeface="+mn-lt"/>
                  <a:ea typeface="+mn-ea"/>
                  <a:cs typeface="+mn-cs"/>
                </a:defRPr>
              </a:lvl6pPr>
              <a:lvl7pPr marL="2285909" algn="l" defTabSz="761970" rtl="0" eaLnBrk="1" fontAlgn="base" latinLnBrk="0" hangingPunct="1">
                <a:spcBef>
                  <a:spcPct val="0"/>
                </a:spcBef>
                <a:spcAft>
                  <a:spcPct val="0"/>
                </a:spcAft>
                <a:defRPr sz="1500" b="1" kern="1200">
                  <a:solidFill>
                    <a:schemeClr val="tx1"/>
                  </a:solidFill>
                  <a:latin typeface="+mn-lt"/>
                  <a:ea typeface="+mn-ea"/>
                  <a:cs typeface="+mn-cs"/>
                </a:defRPr>
              </a:lvl7pPr>
              <a:lvl8pPr marL="2666893" algn="l" defTabSz="761970" rtl="0" eaLnBrk="1" fontAlgn="base" latinLnBrk="0" hangingPunct="1">
                <a:spcBef>
                  <a:spcPct val="0"/>
                </a:spcBef>
                <a:spcAft>
                  <a:spcPct val="0"/>
                </a:spcAft>
                <a:defRPr sz="1500" b="1" kern="1200">
                  <a:solidFill>
                    <a:schemeClr val="tx1"/>
                  </a:solidFill>
                  <a:latin typeface="+mn-lt"/>
                  <a:ea typeface="+mn-ea"/>
                  <a:cs typeface="+mn-cs"/>
                </a:defRPr>
              </a:lvl8pPr>
              <a:lvl9pPr marL="3047878" algn="l" defTabSz="761970" rtl="0" eaLnBrk="1" fontAlgn="base" latinLnBrk="0" hangingPunct="1">
                <a:spcBef>
                  <a:spcPct val="0"/>
                </a:spcBef>
                <a:spcAft>
                  <a:spcPct val="0"/>
                </a:spcAft>
                <a:defRPr sz="1500" b="1" kern="1200">
                  <a:solidFill>
                    <a:schemeClr val="tx1"/>
                  </a:solidFill>
                  <a:latin typeface="+mn-lt"/>
                  <a:ea typeface="+mn-ea"/>
                  <a:cs typeface="+mn-cs"/>
                </a:defRPr>
              </a:lvl9pPr>
            </a:lstStyle>
            <a:p>
              <a:pPr algn="ctr"/>
              <a:r>
                <a:rPr lang="en-US" sz="2700" b="0" dirty="0">
                  <a:solidFill>
                    <a:srgbClr val="FFFFFF"/>
                  </a:solidFill>
                  <a:latin typeface="Montserrat SemiBold" pitchFamily="2" charset="0"/>
                  <a:cs typeface="Segoe UI Semibold" panose="020B0702040204020203" pitchFamily="34" charset="0"/>
                </a:rPr>
                <a:t>para </a:t>
              </a:r>
              <a:r>
                <a:rPr lang="en-US" sz="2700" b="0" dirty="0" err="1">
                  <a:solidFill>
                    <a:srgbClr val="FFFFFF"/>
                  </a:solidFill>
                  <a:latin typeface="Montserrat SemiBold" pitchFamily="2" charset="0"/>
                  <a:cs typeface="Segoe UI Semibold" panose="020B0702040204020203" pitchFamily="34" charset="0"/>
                </a:rPr>
                <a:t>pacientes</a:t>
              </a:r>
              <a:r>
                <a:rPr lang="en-US" sz="2700" b="0" dirty="0">
                  <a:solidFill>
                    <a:srgbClr val="FFFFFF"/>
                  </a:solidFill>
                  <a:latin typeface="Montserrat SemiBold" pitchFamily="2" charset="0"/>
                  <a:cs typeface="Segoe UI Semibold" panose="020B0702040204020203" pitchFamily="34" charset="0"/>
                </a:rPr>
                <a:t>
</a:t>
              </a:r>
              <a:endParaRPr lang="en-GB" sz="2700" b="0" dirty="0">
                <a:solidFill>
                  <a:srgbClr val="202542"/>
                </a:solidFill>
                <a:latin typeface="Montserrat SemiBold" pitchFamily="2" charset="0"/>
                <a:cs typeface="Segoe UI Semibold" panose="020B0702040204020203" pitchFamily="34" charset="0"/>
              </a:endParaRPr>
            </a:p>
          </p:txBody>
        </p:sp>
        <p:pic>
          <p:nvPicPr>
            <p:cNvPr id="2" name="Graphic 1">
              <a:extLst>
                <a:ext uri="{FF2B5EF4-FFF2-40B4-BE49-F238E27FC236}">
                  <a16:creationId xmlns:a16="http://schemas.microsoft.com/office/drawing/2014/main" id="{01EE40DB-0BD8-4895-9DC0-4BB7539D45F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61853" y="1624133"/>
              <a:ext cx="1229456" cy="698209"/>
            </a:xfrm>
            <a:prstGeom prst="rect">
              <a:avLst/>
            </a:prstGeom>
          </p:spPr>
        </p:pic>
      </p:grpSp>
      <p:pic>
        <p:nvPicPr>
          <p:cNvPr id="5" name="Picture 4" descr="Smiling male doctor talking in clinic corridor">
            <a:extLst>
              <a:ext uri="{FF2B5EF4-FFF2-40B4-BE49-F238E27FC236}">
                <a16:creationId xmlns:a16="http://schemas.microsoft.com/office/drawing/2014/main" id="{E453F854-BF9E-4902-A66A-2FD581DDFDED}"/>
              </a:ext>
            </a:extLst>
          </p:cNvPr>
          <p:cNvPicPr>
            <a:picLocks noChangeAspect="1"/>
          </p:cNvPicPr>
          <p:nvPr/>
        </p:nvPicPr>
        <p:blipFill rotWithShape="1">
          <a:blip r:embed="rId5" cstate="print">
            <a:alphaModFix amt="35000"/>
            <a:extLst>
              <a:ext uri="{28A0092B-C50C-407E-A947-70E740481C1C}">
                <a14:useLocalDpi xmlns:a14="http://schemas.microsoft.com/office/drawing/2010/main" val="0"/>
              </a:ext>
            </a:extLst>
          </a:blip>
          <a:srcRect b="15605"/>
          <a:stretch/>
        </p:blipFill>
        <p:spPr>
          <a:xfrm>
            <a:off x="580826" y="1851173"/>
            <a:ext cx="3672146" cy="1836073"/>
          </a:xfrm>
          <a:prstGeom prst="rect">
            <a:avLst/>
          </a:prstGeom>
        </p:spPr>
      </p:pic>
      <p:grpSp>
        <p:nvGrpSpPr>
          <p:cNvPr id="4" name="Group 3">
            <a:extLst>
              <a:ext uri="{FF2B5EF4-FFF2-40B4-BE49-F238E27FC236}">
                <a16:creationId xmlns:a16="http://schemas.microsoft.com/office/drawing/2014/main" id="{6C570ED1-F33E-4B8E-95F6-3253DC9BA108}"/>
              </a:ext>
            </a:extLst>
          </p:cNvPr>
          <p:cNvGrpSpPr/>
          <p:nvPr/>
        </p:nvGrpSpPr>
        <p:grpSpPr>
          <a:xfrm>
            <a:off x="619125" y="1243064"/>
            <a:ext cx="3542430" cy="608107"/>
            <a:chOff x="729295" y="3392013"/>
            <a:chExt cx="5208075" cy="924669"/>
          </a:xfrm>
        </p:grpSpPr>
        <p:sp>
          <p:nvSpPr>
            <p:cNvPr id="7" name="Title 2">
              <a:extLst>
                <a:ext uri="{FF2B5EF4-FFF2-40B4-BE49-F238E27FC236}">
                  <a16:creationId xmlns:a16="http://schemas.microsoft.com/office/drawing/2014/main" id="{115B28D8-C31F-4130-BA3F-61D6B3EA70CC}"/>
                </a:ext>
              </a:extLst>
            </p:cNvPr>
            <p:cNvSpPr txBox="1">
              <a:spLocks/>
            </p:cNvSpPr>
            <p:nvPr/>
          </p:nvSpPr>
          <p:spPr>
            <a:xfrm>
              <a:off x="1451846" y="3428999"/>
              <a:ext cx="4485524" cy="887683"/>
            </a:xfrm>
            <a:prstGeom prst="rect">
              <a:avLst/>
            </a:prstGeom>
          </p:spPr>
          <p:txBody>
            <a:bodyPr/>
            <a:lstStyle>
              <a:defPPr>
                <a:defRPr lang="en-US"/>
              </a:defPPr>
              <a:lvl1pPr marL="0" algn="l" defTabSz="761970" rtl="0" eaLnBrk="1" fontAlgn="base" latinLnBrk="0" hangingPunct="1">
                <a:spcBef>
                  <a:spcPct val="0"/>
                </a:spcBef>
                <a:spcAft>
                  <a:spcPct val="0"/>
                </a:spcAft>
                <a:defRPr sz="1500" b="1" kern="1200">
                  <a:solidFill>
                    <a:schemeClr val="tx1"/>
                  </a:solidFill>
                  <a:latin typeface="+mn-lt"/>
                  <a:ea typeface="+mn-ea"/>
                  <a:cs typeface="+mn-cs"/>
                </a:defRPr>
              </a:lvl1pPr>
              <a:lvl2pPr marL="380985" algn="l" defTabSz="761970" rtl="0" eaLnBrk="1" fontAlgn="base" latinLnBrk="0" hangingPunct="1">
                <a:spcBef>
                  <a:spcPct val="0"/>
                </a:spcBef>
                <a:spcAft>
                  <a:spcPct val="0"/>
                </a:spcAft>
                <a:defRPr sz="1500" b="1" kern="1200">
                  <a:solidFill>
                    <a:schemeClr val="tx1"/>
                  </a:solidFill>
                  <a:latin typeface="+mn-lt"/>
                  <a:ea typeface="+mn-ea"/>
                  <a:cs typeface="+mn-cs"/>
                </a:defRPr>
              </a:lvl2pPr>
              <a:lvl3pPr marL="761970" algn="l" defTabSz="761970" rtl="0" eaLnBrk="1" fontAlgn="base" latinLnBrk="0" hangingPunct="1">
                <a:spcBef>
                  <a:spcPct val="0"/>
                </a:spcBef>
                <a:spcAft>
                  <a:spcPct val="0"/>
                </a:spcAft>
                <a:defRPr sz="1500" b="1" kern="1200">
                  <a:solidFill>
                    <a:schemeClr val="tx1"/>
                  </a:solidFill>
                  <a:latin typeface="+mn-lt"/>
                  <a:ea typeface="+mn-ea"/>
                  <a:cs typeface="+mn-cs"/>
                </a:defRPr>
              </a:lvl3pPr>
              <a:lvl4pPr marL="1142954" algn="l" defTabSz="761970" rtl="0" eaLnBrk="1" fontAlgn="base" latinLnBrk="0" hangingPunct="1">
                <a:spcBef>
                  <a:spcPct val="0"/>
                </a:spcBef>
                <a:spcAft>
                  <a:spcPct val="0"/>
                </a:spcAft>
                <a:defRPr sz="1500" b="1" kern="1200">
                  <a:solidFill>
                    <a:schemeClr val="tx1"/>
                  </a:solidFill>
                  <a:latin typeface="+mn-lt"/>
                  <a:ea typeface="+mn-ea"/>
                  <a:cs typeface="+mn-cs"/>
                </a:defRPr>
              </a:lvl4pPr>
              <a:lvl5pPr marL="1523939" algn="l" defTabSz="761970" rtl="0" eaLnBrk="1" fontAlgn="base" latinLnBrk="0" hangingPunct="1">
                <a:spcBef>
                  <a:spcPct val="0"/>
                </a:spcBef>
                <a:spcAft>
                  <a:spcPct val="0"/>
                </a:spcAft>
                <a:defRPr sz="1500" b="1" kern="1200">
                  <a:solidFill>
                    <a:schemeClr val="tx1"/>
                  </a:solidFill>
                  <a:latin typeface="+mn-lt"/>
                  <a:ea typeface="+mn-ea"/>
                  <a:cs typeface="+mn-cs"/>
                </a:defRPr>
              </a:lvl5pPr>
              <a:lvl6pPr marL="1904924" algn="l" defTabSz="761970" rtl="0" eaLnBrk="1" fontAlgn="base" latinLnBrk="0" hangingPunct="1">
                <a:spcBef>
                  <a:spcPct val="0"/>
                </a:spcBef>
                <a:spcAft>
                  <a:spcPct val="0"/>
                </a:spcAft>
                <a:defRPr sz="1500" b="1" kern="1200">
                  <a:solidFill>
                    <a:schemeClr val="tx1"/>
                  </a:solidFill>
                  <a:latin typeface="+mn-lt"/>
                  <a:ea typeface="+mn-ea"/>
                  <a:cs typeface="+mn-cs"/>
                </a:defRPr>
              </a:lvl6pPr>
              <a:lvl7pPr marL="2285909" algn="l" defTabSz="761970" rtl="0" eaLnBrk="1" fontAlgn="base" latinLnBrk="0" hangingPunct="1">
                <a:spcBef>
                  <a:spcPct val="0"/>
                </a:spcBef>
                <a:spcAft>
                  <a:spcPct val="0"/>
                </a:spcAft>
                <a:defRPr sz="1500" b="1" kern="1200">
                  <a:solidFill>
                    <a:schemeClr val="tx1"/>
                  </a:solidFill>
                  <a:latin typeface="+mn-lt"/>
                  <a:ea typeface="+mn-ea"/>
                  <a:cs typeface="+mn-cs"/>
                </a:defRPr>
              </a:lvl7pPr>
              <a:lvl8pPr marL="2666893" algn="l" defTabSz="761970" rtl="0" eaLnBrk="1" fontAlgn="base" latinLnBrk="0" hangingPunct="1">
                <a:spcBef>
                  <a:spcPct val="0"/>
                </a:spcBef>
                <a:spcAft>
                  <a:spcPct val="0"/>
                </a:spcAft>
                <a:defRPr sz="1500" b="1" kern="1200">
                  <a:solidFill>
                    <a:schemeClr val="tx1"/>
                  </a:solidFill>
                  <a:latin typeface="+mn-lt"/>
                  <a:ea typeface="+mn-ea"/>
                  <a:cs typeface="+mn-cs"/>
                </a:defRPr>
              </a:lvl8pPr>
              <a:lvl9pPr marL="3047878" algn="l" defTabSz="761970" rtl="0" eaLnBrk="1" fontAlgn="base" latinLnBrk="0" hangingPunct="1">
                <a:spcBef>
                  <a:spcPct val="0"/>
                </a:spcBef>
                <a:spcAft>
                  <a:spcPct val="0"/>
                </a:spcAft>
                <a:defRPr sz="1500" b="1" kern="1200">
                  <a:solidFill>
                    <a:schemeClr val="tx1"/>
                  </a:solidFill>
                  <a:latin typeface="+mn-lt"/>
                  <a:ea typeface="+mn-ea"/>
                  <a:cs typeface="+mn-cs"/>
                </a:defRPr>
              </a:lvl9pPr>
            </a:lstStyle>
            <a:p>
              <a:pPr algn="ctr"/>
              <a:r>
                <a:rPr lang="en-US" sz="3000" b="0" dirty="0">
                  <a:solidFill>
                    <a:srgbClr val="FFFFFF"/>
                  </a:solidFill>
                  <a:latin typeface="Montserrat SemiBold" pitchFamily="2" charset="0"/>
                  <a:cs typeface="Segoe UI Semibold" panose="020B0702040204020203" pitchFamily="34" charset="0"/>
                </a:rPr>
                <a:t>para </a:t>
              </a:r>
              <a:r>
                <a:rPr lang="en-US" sz="3000" b="0" dirty="0" err="1">
                  <a:solidFill>
                    <a:srgbClr val="FFFFFF"/>
                  </a:solidFill>
                  <a:latin typeface="Montserrat SemiBold" pitchFamily="2" charset="0"/>
                  <a:cs typeface="Segoe UI Semibold" panose="020B0702040204020203" pitchFamily="34" charset="0"/>
                </a:rPr>
                <a:t>médicos</a:t>
              </a:r>
              <a:r>
                <a:rPr lang="en-US" sz="3300" b="0" dirty="0">
                  <a:solidFill>
                    <a:srgbClr val="FFFFFF"/>
                  </a:solidFill>
                  <a:latin typeface="Segoe UI Semibold" panose="020B0702040204020203" pitchFamily="34" charset="0"/>
                  <a:cs typeface="Segoe UI Semibold" panose="020B0702040204020203" pitchFamily="34" charset="0"/>
                </a:rPr>
                <a:t>
</a:t>
              </a:r>
              <a:endParaRPr lang="en-GB" sz="3300" b="0" dirty="0">
                <a:solidFill>
                  <a:srgbClr val="202542"/>
                </a:solidFill>
                <a:latin typeface="Segoe UI Semibold" panose="020B0702040204020203" pitchFamily="34" charset="0"/>
                <a:cs typeface="Segoe UI Semibold" panose="020B0702040204020203" pitchFamily="34" charset="0"/>
              </a:endParaRPr>
            </a:p>
          </p:txBody>
        </p:sp>
        <p:pic>
          <p:nvPicPr>
            <p:cNvPr id="9" name="Graphic 8">
              <a:extLst>
                <a:ext uri="{FF2B5EF4-FFF2-40B4-BE49-F238E27FC236}">
                  <a16:creationId xmlns:a16="http://schemas.microsoft.com/office/drawing/2014/main" id="{E32762CA-6162-427F-8BCD-ED1203B3144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9296" y="3392012"/>
              <a:ext cx="1229456" cy="698209"/>
            </a:xfrm>
            <a:prstGeom prst="rect">
              <a:avLst/>
            </a:prstGeom>
          </p:spPr>
        </p:pic>
      </p:grpSp>
      <p:sp>
        <p:nvSpPr>
          <p:cNvPr id="11" name="TextBox 10">
            <a:extLst>
              <a:ext uri="{FF2B5EF4-FFF2-40B4-BE49-F238E27FC236}">
                <a16:creationId xmlns:a16="http://schemas.microsoft.com/office/drawing/2014/main" id="{74C264D3-12F0-11D4-569A-24545086D1BF}"/>
              </a:ext>
            </a:extLst>
          </p:cNvPr>
          <p:cNvSpPr txBox="1"/>
          <p:nvPr/>
        </p:nvSpPr>
        <p:spPr>
          <a:xfrm>
            <a:off x="3714750" y="4718636"/>
            <a:ext cx="1905000" cy="369332"/>
          </a:xfrm>
          <a:prstGeom prst="rect">
            <a:avLst/>
          </a:prstGeom>
          <a:noFill/>
        </p:spPr>
        <p:txBody>
          <a:bodyPr wrap="square">
            <a:spAutoFit/>
          </a:bodyPr>
          <a:lstStyle/>
          <a:p>
            <a:pPr algn="ctr">
              <a:buNone/>
            </a:pPr>
            <a:r>
              <a:rPr lang="en-US" dirty="0">
                <a:solidFill>
                  <a:srgbClr val="FFFFFF"/>
                </a:solidFill>
                <a:latin typeface="Montserrat SemiBold" pitchFamily="2" charset="0"/>
                <a:cs typeface="Segoe UI Semibold" panose="020B0702040204020203" pitchFamily="34" charset="0"/>
                <a:hlinkClick r:id="rId6"/>
              </a:rPr>
              <a:t>www.dx29.ai</a:t>
            </a:r>
          </a:p>
        </p:txBody>
      </p:sp>
      <p:sp>
        <p:nvSpPr>
          <p:cNvPr id="8" name="Title 7">
            <a:extLst>
              <a:ext uri="{FF2B5EF4-FFF2-40B4-BE49-F238E27FC236}">
                <a16:creationId xmlns:a16="http://schemas.microsoft.com/office/drawing/2014/main" id="{535C0248-978D-7C7D-064F-2ADE9E9968D2}"/>
              </a:ext>
              <a:ext uri="{C183D7F6-B498-43B3-948B-1728B52AA6E4}">
                <adec:decorative xmlns:adec="http://schemas.microsoft.com/office/drawing/2017/decorative" val="0"/>
              </a:ext>
            </a:extLst>
          </p:cNvPr>
          <p:cNvSpPr txBox="1">
            <a:spLocks/>
          </p:cNvSpPr>
          <p:nvPr/>
        </p:nvSpPr>
        <p:spPr>
          <a:xfrm>
            <a:off x="381000" y="238125"/>
            <a:ext cx="6667500" cy="346249"/>
          </a:xfrm>
          <a:prstGeom prst="rect">
            <a:avLst/>
          </a:prstGeom>
        </p:spPr>
        <p:txBody>
          <a:bodyPr vert="horz" lIns="68580" tIns="34290" rIns="68580" bIns="3429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00000"/>
              </a:lnSpc>
              <a:buNone/>
            </a:pPr>
            <a:r>
              <a:rPr lang="es-ES" sz="1800" b="1" dirty="0">
                <a:solidFill>
                  <a:srgbClr val="FFFFFF"/>
                </a:solidFill>
                <a:latin typeface="Montserrat ExtraBold" pitchFamily="2" charset="0"/>
                <a:cs typeface="Segoe UI Semibold" panose="020B0702040204020203" pitchFamily="34" charset="0"/>
              </a:rPr>
              <a:t>Empezamos por el diagnóstico</a:t>
            </a:r>
          </a:p>
        </p:txBody>
      </p:sp>
      <p:sp>
        <p:nvSpPr>
          <p:cNvPr id="12" name="TextBox 11">
            <a:extLst>
              <a:ext uri="{FF2B5EF4-FFF2-40B4-BE49-F238E27FC236}">
                <a16:creationId xmlns:a16="http://schemas.microsoft.com/office/drawing/2014/main" id="{549EE902-BC11-4F28-AA58-5CB805CAB18E}"/>
              </a:ext>
            </a:extLst>
          </p:cNvPr>
          <p:cNvSpPr txBox="1"/>
          <p:nvPr/>
        </p:nvSpPr>
        <p:spPr>
          <a:xfrm>
            <a:off x="8620125" y="4857750"/>
            <a:ext cx="381000" cy="238125"/>
          </a:xfrm>
          <a:prstGeom prst="rect">
            <a:avLst/>
          </a:prstGeom>
          <a:noFill/>
        </p:spPr>
        <p:txBody>
          <a:bodyPr vertOverflow="overflow" vert="horz" wrap="square" rtlCol="0" anchor="t">
            <a:noAutofit/>
          </a:bodyPr>
          <a:lstStyle/>
          <a:p>
            <a:pPr algn="l"/>
            <a:r>
              <a:rPr lang="en-US" sz="1050">
                <a:solidFill>
                  <a:srgbClr val="666666"/>
                </a:solidFill>
                <a:latin typeface="Montserrat SemiBold"/>
              </a:rPr>
              <a:t>11</a:t>
            </a:r>
          </a:p>
        </p:txBody>
      </p:sp>
      <p:sp>
        <p:nvSpPr>
          <p:cNvPr id="14" name="AccentLine">
            <a:extLst>
              <a:ext uri="{FF2B5EF4-FFF2-40B4-BE49-F238E27FC236}">
                <a16:creationId xmlns:a16="http://schemas.microsoft.com/office/drawing/2014/main" id="{05F3ACB0-CE7E-4285-83AB-F70F39DC2EB6}"/>
              </a:ext>
            </a:extLst>
          </p:cNvPr>
          <p:cNvSpPr/>
          <p:nvPr/>
        </p:nvSpPr>
        <p:spPr>
          <a:xfrm>
            <a:off x="381000" y="603424"/>
            <a:ext cx="1143000" cy="33338"/>
          </a:xfrm>
          <a:prstGeom prst="rect">
            <a:avLst/>
          </a:prstGeom>
          <a:solidFill>
            <a:srgbClr val="EB002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sz="1350"/>
          </a:p>
        </p:txBody>
      </p:sp>
      <p:sp>
        <p:nvSpPr>
          <p:cNvPr id="17" name="SubtitleText">
            <a:extLst>
              <a:ext uri="{FF2B5EF4-FFF2-40B4-BE49-F238E27FC236}">
                <a16:creationId xmlns:a16="http://schemas.microsoft.com/office/drawing/2014/main" id="{37692335-6F47-4597-B4CF-3919DA92C7C3}"/>
              </a:ext>
            </a:extLst>
          </p:cNvPr>
          <p:cNvSpPr txBox="1"/>
          <p:nvPr/>
        </p:nvSpPr>
        <p:spPr>
          <a:xfrm>
            <a:off x="381000" y="660574"/>
            <a:ext cx="4762500" cy="276999"/>
          </a:xfrm>
          <a:prstGeom prst="rect">
            <a:avLst/>
          </a:prstGeom>
          <a:noFill/>
        </p:spPr>
        <p:txBody>
          <a:bodyPr vertOverflow="overflow" vert="horz" wrap="square" rtlCol="0" anchor="t">
            <a:spAutoFit/>
          </a:bodyPr>
          <a:lstStyle/>
          <a:p>
            <a:pPr algn="l">
              <a:buNone/>
            </a:pPr>
            <a:r>
              <a:rPr lang="es-ES" sz="1200" dirty="0">
                <a:solidFill>
                  <a:srgbClr val="CCCCCC"/>
                </a:solidFill>
                <a:latin typeface="Montserrat SemiBold" pitchFamily="2" charset="0"/>
              </a:rPr>
              <a:t>Nuestra primera herramienta de diagnóstico con IA</a:t>
            </a:r>
          </a:p>
        </p:txBody>
      </p:sp>
      <p:sp>
        <p:nvSpPr>
          <p:cNvPr id="21" name="LabelDoctors">
            <a:extLst>
              <a:ext uri="{FF2B5EF4-FFF2-40B4-BE49-F238E27FC236}">
                <a16:creationId xmlns:a16="http://schemas.microsoft.com/office/drawing/2014/main" id="{96D61964-030F-493B-8ED7-10C05EBBC099}"/>
              </a:ext>
            </a:extLst>
          </p:cNvPr>
          <p:cNvSpPr txBox="1"/>
          <p:nvPr/>
        </p:nvSpPr>
        <p:spPr>
          <a:xfrm>
            <a:off x="1581150" y="4184138"/>
            <a:ext cx="2857500" cy="253916"/>
          </a:xfrm>
          <a:prstGeom prst="rect">
            <a:avLst/>
          </a:prstGeom>
          <a:noFill/>
        </p:spPr>
        <p:txBody>
          <a:bodyPr vertOverflow="overflow" vert="horz" wrap="square" rtlCol="0" anchor="t">
            <a:spAutoFit/>
          </a:bodyPr>
          <a:lstStyle/>
          <a:p>
            <a:pPr algn="l">
              <a:buNone/>
            </a:pPr>
            <a:r>
              <a:rPr lang="es-ES" sz="1050" dirty="0">
                <a:solidFill>
                  <a:srgbClr val="999999"/>
                </a:solidFill>
                <a:latin typeface="Montserrat" pitchFamily="2" charset="0"/>
              </a:rPr>
              <a:t>Para profesionales sanitarios</a:t>
            </a:r>
          </a:p>
        </p:txBody>
      </p:sp>
      <p:sp>
        <p:nvSpPr>
          <p:cNvPr id="22" name="LabelPatients">
            <a:extLst>
              <a:ext uri="{FF2B5EF4-FFF2-40B4-BE49-F238E27FC236}">
                <a16:creationId xmlns:a16="http://schemas.microsoft.com/office/drawing/2014/main" id="{7CD7FA0A-2623-4331-ABC1-31D8393346E8}"/>
              </a:ext>
            </a:extLst>
          </p:cNvPr>
          <p:cNvSpPr txBox="1"/>
          <p:nvPr/>
        </p:nvSpPr>
        <p:spPr>
          <a:xfrm>
            <a:off x="5953125" y="4148190"/>
            <a:ext cx="2857500" cy="253916"/>
          </a:xfrm>
          <a:prstGeom prst="rect">
            <a:avLst/>
          </a:prstGeom>
          <a:noFill/>
        </p:spPr>
        <p:txBody>
          <a:bodyPr vertOverflow="overflow" vert="horz" wrap="square" rtlCol="0" anchor="t">
            <a:spAutoFit/>
          </a:bodyPr>
          <a:lstStyle/>
          <a:p>
            <a:pPr algn="l">
              <a:buNone/>
            </a:pPr>
            <a:r>
              <a:rPr lang="es-ES" sz="1050" dirty="0">
                <a:solidFill>
                  <a:srgbClr val="999999"/>
                </a:solidFill>
                <a:latin typeface="Montserrat" pitchFamily="2" charset="0"/>
              </a:rPr>
              <a:t>Para pacientes y familias</a:t>
            </a:r>
          </a:p>
        </p:txBody>
      </p:sp>
      <p:pic>
        <p:nvPicPr>
          <p:cNvPr id="24" name="Picture 23">
            <a:extLst>
              <a:ext uri="{FF2B5EF4-FFF2-40B4-BE49-F238E27FC236}">
                <a16:creationId xmlns:a16="http://schemas.microsoft.com/office/drawing/2014/main" id="{8D122973-EA14-971A-913B-02D736D76860}"/>
              </a:ext>
            </a:extLst>
          </p:cNvPr>
          <p:cNvPicPr>
            <a:picLocks noChangeAspect="1"/>
          </p:cNvPicPr>
          <p:nvPr/>
        </p:nvPicPr>
        <p:blipFill>
          <a:blip r:embed="rId7"/>
          <a:stretch>
            <a:fillRect/>
          </a:stretch>
        </p:blipFill>
        <p:spPr>
          <a:xfrm>
            <a:off x="944969" y="4073483"/>
            <a:ext cx="510409" cy="510409"/>
          </a:xfrm>
          <a:prstGeom prst="rect">
            <a:avLst/>
          </a:prstGeom>
        </p:spPr>
      </p:pic>
      <p:pic>
        <p:nvPicPr>
          <p:cNvPr id="26" name="Picture 25">
            <a:extLst>
              <a:ext uri="{FF2B5EF4-FFF2-40B4-BE49-F238E27FC236}">
                <a16:creationId xmlns:a16="http://schemas.microsoft.com/office/drawing/2014/main" id="{380F3702-9526-4688-2DF1-CACB88C191D6}"/>
              </a:ext>
            </a:extLst>
          </p:cNvPr>
          <p:cNvPicPr>
            <a:picLocks noChangeAspect="1"/>
          </p:cNvPicPr>
          <p:nvPr/>
        </p:nvPicPr>
        <p:blipFill>
          <a:blip r:embed="rId8"/>
          <a:stretch>
            <a:fillRect/>
          </a:stretch>
        </p:blipFill>
        <p:spPr>
          <a:xfrm>
            <a:off x="5395545" y="4081537"/>
            <a:ext cx="459176" cy="459176"/>
          </a:xfrm>
          <a:prstGeom prst="rect">
            <a:avLst/>
          </a:prstGeom>
        </p:spPr>
      </p:pic>
    </p:spTree>
    <p:extLst>
      <p:ext uri="{BB962C8B-B14F-4D97-AF65-F5344CB8AC3E}">
        <p14:creationId xmlns:p14="http://schemas.microsoft.com/office/powerpoint/2010/main" val="49275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E6991-BBC7-F892-BD1B-B2A6A8BB3BAB}"/>
              </a:ext>
            </a:extLst>
          </p:cNvPr>
          <p:cNvPicPr>
            <a:picLocks noChangeAspect="1"/>
          </p:cNvPicPr>
          <p:nvPr/>
        </p:nvPicPr>
        <p:blipFill>
          <a:blip r:embed="rId2"/>
          <a:stretch>
            <a:fillRect/>
          </a:stretch>
        </p:blipFill>
        <p:spPr>
          <a:xfrm>
            <a:off x="855833" y="606859"/>
            <a:ext cx="4709509" cy="342278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0EFE8BB-68F1-C340-2E8D-4B56CAEA2741}"/>
              </a:ext>
            </a:extLst>
          </p:cNvPr>
          <p:cNvPicPr>
            <a:picLocks noChangeAspect="1"/>
          </p:cNvPicPr>
          <p:nvPr/>
        </p:nvPicPr>
        <p:blipFill>
          <a:blip r:embed="rId3"/>
          <a:stretch>
            <a:fillRect/>
          </a:stretch>
        </p:blipFill>
        <p:spPr>
          <a:xfrm>
            <a:off x="2303654" y="1169314"/>
            <a:ext cx="4410234" cy="3132971"/>
          </a:xfrm>
          <a:prstGeom prst="rect">
            <a:avLst/>
          </a:prstGeom>
        </p:spPr>
      </p:pic>
      <p:pic>
        <p:nvPicPr>
          <p:cNvPr id="6" name="Picture 5">
            <a:extLst>
              <a:ext uri="{FF2B5EF4-FFF2-40B4-BE49-F238E27FC236}">
                <a16:creationId xmlns:a16="http://schemas.microsoft.com/office/drawing/2014/main" id="{5188408F-2688-49A3-B8C2-0BAFE3B59F25}"/>
              </a:ext>
            </a:extLst>
          </p:cNvPr>
          <p:cNvPicPr>
            <a:picLocks noChangeAspect="1"/>
          </p:cNvPicPr>
          <p:nvPr/>
        </p:nvPicPr>
        <p:blipFill>
          <a:blip r:embed="rId4"/>
          <a:stretch>
            <a:fillRect/>
          </a:stretch>
        </p:blipFill>
        <p:spPr>
          <a:xfrm>
            <a:off x="4001322" y="1592014"/>
            <a:ext cx="4065463" cy="28721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6EE5213-692A-F411-3DD8-9CBDA14FC852}"/>
              </a:ext>
            </a:extLst>
          </p:cNvPr>
          <p:cNvPicPr>
            <a:picLocks noChangeAspect="1"/>
          </p:cNvPicPr>
          <p:nvPr/>
        </p:nvPicPr>
        <p:blipFill>
          <a:blip r:embed="rId5"/>
          <a:stretch>
            <a:fillRect/>
          </a:stretch>
        </p:blipFill>
        <p:spPr>
          <a:xfrm>
            <a:off x="1165386" y="261503"/>
            <a:ext cx="7122782" cy="450309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8571F11-3EE6-4B29-AC37-92D7A17809E8}"/>
              </a:ext>
            </a:extLst>
          </p:cNvPr>
          <p:cNvSpPr txBox="1"/>
          <p:nvPr/>
        </p:nvSpPr>
        <p:spPr>
          <a:xfrm>
            <a:off x="8620125" y="4857750"/>
            <a:ext cx="381000" cy="238125"/>
          </a:xfrm>
          <a:prstGeom prst="rect">
            <a:avLst/>
          </a:prstGeom>
          <a:noFill/>
        </p:spPr>
        <p:txBody>
          <a:bodyPr vertOverflow="overflow" vert="horz" wrap="square" rtlCol="0" anchor="t">
            <a:noAutofit/>
          </a:bodyPr>
          <a:lstStyle/>
          <a:p>
            <a:pPr algn="l"/>
            <a:r>
              <a:rPr lang="en-US" sz="1050">
                <a:solidFill>
                  <a:srgbClr val="666666"/>
                </a:solidFill>
                <a:latin typeface="Montserrat SemiBold"/>
              </a:rPr>
              <a:t>12</a:t>
            </a:r>
          </a:p>
        </p:txBody>
      </p:sp>
      <p:sp>
        <p:nvSpPr>
          <p:cNvPr id="6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55622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a:extLst>
            <a:ext uri="{FF2B5EF4-FFF2-40B4-BE49-F238E27FC236}">
              <a16:creationId xmlns:a16="http://schemas.microsoft.com/office/drawing/2014/main" id="{50B94EB8-F461-CD87-F4C1-6FBEBDC47223}"/>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6C1EB5-0DBA-27F3-F0C6-EDAE4A023C9A}"/>
              </a:ext>
            </a:extLst>
          </p:cNvPr>
          <p:cNvSpPr txBox="1">
            <a:spLocks/>
          </p:cNvSpPr>
          <p:nvPr/>
        </p:nvSpPr>
        <p:spPr bwMode="auto">
          <a:xfrm>
            <a:off x="685800" y="342900"/>
            <a:ext cx="8229600" cy="514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68580" tIns="34290" rIns="68580" bIns="34290" numCol="1" rtlCol="0" anchor="ctr" anchorCtr="0" compatLnSpc="1">
            <a:prstTxWarp prst="textNoShape">
              <a:avLst/>
            </a:prstTxWarp>
            <a:normAutofit/>
          </a:bodyPr>
          <a:lstStyle>
            <a:defPPr>
              <a:defRPr lang="es-ES_tradnl"/>
            </a:defPPr>
            <a:lvl1pPr algn="l" rtl="0" eaLnBrk="0" fontAlgn="base" hangingPunct="0">
              <a:spcBef>
                <a:spcPct val="0"/>
              </a:spcBef>
              <a:spcAft>
                <a:spcPct val="0"/>
              </a:spcAft>
              <a:defRPr kern="1200">
                <a:solidFill>
                  <a:schemeClr val="tx1"/>
                </a:solidFill>
                <a:latin typeface="Calibri" charset="0"/>
                <a:ea typeface="+mn-ea"/>
                <a:cs typeface="+mn-cs"/>
              </a:defRPr>
            </a:lvl1pPr>
            <a:lvl2pPr marL="548640" algn="l" rtl="0" eaLnBrk="0" fontAlgn="base" hangingPunct="0">
              <a:spcBef>
                <a:spcPct val="0"/>
              </a:spcBef>
              <a:spcAft>
                <a:spcPct val="0"/>
              </a:spcAft>
              <a:defRPr kern="1200">
                <a:solidFill>
                  <a:schemeClr val="tx1"/>
                </a:solidFill>
                <a:latin typeface="Calibri" charset="0"/>
                <a:ea typeface="+mn-ea"/>
                <a:cs typeface="+mn-cs"/>
              </a:defRPr>
            </a:lvl2pPr>
            <a:lvl3pPr marL="1097280" algn="l" rtl="0" eaLnBrk="0" fontAlgn="base" hangingPunct="0">
              <a:spcBef>
                <a:spcPct val="0"/>
              </a:spcBef>
              <a:spcAft>
                <a:spcPct val="0"/>
              </a:spcAft>
              <a:defRPr kern="1200">
                <a:solidFill>
                  <a:schemeClr val="tx1"/>
                </a:solidFill>
                <a:latin typeface="Calibri" charset="0"/>
                <a:ea typeface="+mn-ea"/>
                <a:cs typeface="+mn-cs"/>
              </a:defRPr>
            </a:lvl3pPr>
            <a:lvl4pPr marL="1645920" algn="l" rtl="0" eaLnBrk="0" fontAlgn="base" hangingPunct="0">
              <a:spcBef>
                <a:spcPct val="0"/>
              </a:spcBef>
              <a:spcAft>
                <a:spcPct val="0"/>
              </a:spcAft>
              <a:defRPr kern="1200">
                <a:solidFill>
                  <a:schemeClr val="tx1"/>
                </a:solidFill>
                <a:latin typeface="Calibri" charset="0"/>
                <a:ea typeface="+mn-ea"/>
                <a:cs typeface="+mn-cs"/>
              </a:defRPr>
            </a:lvl4pPr>
            <a:lvl5pPr marL="2194560" algn="l" rtl="0" eaLnBrk="0" fontAlgn="base" hangingPunct="0">
              <a:spcBef>
                <a:spcPct val="0"/>
              </a:spcBef>
              <a:spcAft>
                <a:spcPct val="0"/>
              </a:spcAft>
              <a:defRPr kern="1200">
                <a:solidFill>
                  <a:schemeClr val="tx1"/>
                </a:solidFill>
                <a:latin typeface="Calibri" charset="0"/>
                <a:ea typeface="+mn-ea"/>
                <a:cs typeface="+mn-cs"/>
              </a:defRPr>
            </a:lvl5pPr>
            <a:lvl6pPr marL="2743200" algn="l" defTabSz="1097280" rtl="0" eaLnBrk="1" latinLnBrk="0" hangingPunct="1">
              <a:defRPr kern="1200">
                <a:solidFill>
                  <a:schemeClr val="tx1"/>
                </a:solidFill>
                <a:latin typeface="Calibri" charset="0"/>
                <a:ea typeface="+mn-ea"/>
                <a:cs typeface="+mn-cs"/>
              </a:defRPr>
            </a:lvl6pPr>
            <a:lvl7pPr marL="3291840" algn="l" defTabSz="1097280" rtl="0" eaLnBrk="1" latinLnBrk="0" hangingPunct="1">
              <a:defRPr kern="1200">
                <a:solidFill>
                  <a:schemeClr val="tx1"/>
                </a:solidFill>
                <a:latin typeface="Calibri" charset="0"/>
                <a:ea typeface="+mn-ea"/>
                <a:cs typeface="+mn-cs"/>
              </a:defRPr>
            </a:lvl7pPr>
            <a:lvl8pPr marL="3840480" algn="l" defTabSz="1097280" rtl="0" eaLnBrk="1" latinLnBrk="0" hangingPunct="1">
              <a:defRPr kern="1200">
                <a:solidFill>
                  <a:schemeClr val="tx1"/>
                </a:solidFill>
                <a:latin typeface="Calibri" charset="0"/>
                <a:ea typeface="+mn-ea"/>
                <a:cs typeface="+mn-cs"/>
              </a:defRPr>
            </a:lvl8pPr>
            <a:lvl9pPr marL="4389120" algn="l" defTabSz="1097280" rtl="0" eaLnBrk="1" latinLnBrk="0" hangingPunct="1">
              <a:defRPr kern="1200">
                <a:solidFill>
                  <a:schemeClr val="tx1"/>
                </a:solidFill>
                <a:latin typeface="Calibri" charset="0"/>
                <a:ea typeface="+mn-ea"/>
                <a:cs typeface="+mn-cs"/>
              </a:defRPr>
            </a:lvl9pPr>
          </a:lstStyle>
          <a:p>
            <a:pPr algn="l"/>
            <a:r>
              <a:rPr lang="es-ES" sz="2700" dirty="0">
                <a:solidFill>
                  <a:srgbClr val="FFFFFF"/>
                </a:solidFill>
                <a:latin typeface="Montserrat ExtraBold" pitchFamily="2" charset="0"/>
              </a:rPr>
              <a:t>Tres grandes aprendizajes</a:t>
            </a:r>
          </a:p>
        </p:txBody>
      </p:sp>
      <p:sp>
        <p:nvSpPr>
          <p:cNvPr id="300" name="Line0"/>
          <p:cNvSpPr/>
          <p:nvPr/>
        </p:nvSpPr>
        <p:spPr>
          <a:xfrm>
            <a:off x="685800" y="1200150"/>
            <a:ext cx="0" cy="685800"/>
          </a:xfrm>
          <a:prstGeom prst="rect">
            <a:avLst/>
          </a:prstGeom>
          <a:noFill/>
          <a:ln w="25400" cap="flat">
            <a:solidFill>
              <a:srgbClr val="EB0028">
                <a:alpha val="60000"/>
              </a:srgbClr>
            </a:solidFill>
          </a:ln>
        </p:spPr>
        <p:txBody>
          <a:bodyPr/>
          <a:lstStyle/>
          <a:p>
            <a:endParaRPr lang="en-US" sz="1350"/>
          </a:p>
        </p:txBody>
      </p:sp>
      <p:sp>
        <p:nvSpPr>
          <p:cNvPr id="301" name="Learning0"/>
          <p:cNvSpPr/>
          <p:nvPr/>
        </p:nvSpPr>
        <p:spPr>
          <a:xfrm>
            <a:off x="914400" y="1200150"/>
            <a:ext cx="6858000" cy="685800"/>
          </a:xfrm>
          <a:prstGeom prst="rect">
            <a:avLst/>
          </a:prstGeom>
          <a:noFill/>
          <a:ln>
            <a:noFill/>
          </a:ln>
        </p:spPr>
        <p:txBody>
          <a:bodyPr anchor="ctr"/>
          <a:lstStyle/>
          <a:p>
            <a:pPr algn="l"/>
            <a:r>
              <a:rPr lang="es-ES" sz="1200" dirty="0">
                <a:solidFill>
                  <a:srgbClr val="FFFFFF">
                    <a:alpha val="40000"/>
                  </a:srgbClr>
                </a:solidFill>
                <a:latin typeface="Montserrat ExtraBold" pitchFamily="2" charset="0"/>
              </a:rPr>
              <a:t>01</a:t>
            </a:r>
          </a:p>
          <a:p>
            <a:pPr algn="l"/>
            <a:r>
              <a:rPr lang="es-ES" dirty="0">
                <a:solidFill>
                  <a:srgbClr val="FFFFFF"/>
                </a:solidFill>
                <a:latin typeface="Montserrat SemiBold" pitchFamily="2" charset="0"/>
              </a:rPr>
              <a:t>No hay datos de entrenamiento</a:t>
            </a:r>
          </a:p>
        </p:txBody>
      </p:sp>
      <p:sp>
        <p:nvSpPr>
          <p:cNvPr id="302" name="Line1"/>
          <p:cNvSpPr/>
          <p:nvPr/>
        </p:nvSpPr>
        <p:spPr>
          <a:xfrm>
            <a:off x="685800" y="2228850"/>
            <a:ext cx="0" cy="685800"/>
          </a:xfrm>
          <a:prstGeom prst="rect">
            <a:avLst/>
          </a:prstGeom>
          <a:noFill/>
          <a:ln w="25400" cap="flat">
            <a:solidFill>
              <a:srgbClr val="EB0028">
                <a:alpha val="60000"/>
              </a:srgbClr>
            </a:solidFill>
          </a:ln>
        </p:spPr>
        <p:txBody>
          <a:bodyPr/>
          <a:lstStyle/>
          <a:p>
            <a:endParaRPr lang="en-US" sz="1350"/>
          </a:p>
        </p:txBody>
      </p:sp>
      <p:sp>
        <p:nvSpPr>
          <p:cNvPr id="303" name="Learning1"/>
          <p:cNvSpPr/>
          <p:nvPr/>
        </p:nvSpPr>
        <p:spPr>
          <a:xfrm>
            <a:off x="914400" y="2228850"/>
            <a:ext cx="6858000" cy="685800"/>
          </a:xfrm>
          <a:prstGeom prst="rect">
            <a:avLst/>
          </a:prstGeom>
          <a:noFill/>
          <a:ln>
            <a:noFill/>
          </a:ln>
        </p:spPr>
        <p:txBody>
          <a:bodyPr anchor="ctr"/>
          <a:lstStyle/>
          <a:p>
            <a:pPr algn="l"/>
            <a:r>
              <a:rPr lang="es-ES" sz="1200" dirty="0">
                <a:solidFill>
                  <a:srgbClr val="FFFFFF">
                    <a:alpha val="40000"/>
                  </a:srgbClr>
                </a:solidFill>
                <a:latin typeface="Montserrat ExtraBold" pitchFamily="2" charset="0"/>
              </a:rPr>
              <a:t>02</a:t>
            </a:r>
          </a:p>
          <a:p>
            <a:pPr algn="l"/>
            <a:r>
              <a:rPr lang="es-ES" dirty="0">
                <a:solidFill>
                  <a:srgbClr val="FFFFFF"/>
                </a:solidFill>
                <a:latin typeface="Montserrat SemiBold" pitchFamily="2" charset="0"/>
              </a:rPr>
              <a:t>Los médicos no tienen tiempo</a:t>
            </a:r>
          </a:p>
        </p:txBody>
      </p:sp>
      <p:sp>
        <p:nvSpPr>
          <p:cNvPr id="304" name="Line2"/>
          <p:cNvSpPr/>
          <p:nvPr/>
        </p:nvSpPr>
        <p:spPr>
          <a:xfrm>
            <a:off x="685800" y="3257550"/>
            <a:ext cx="0" cy="685800"/>
          </a:xfrm>
          <a:prstGeom prst="rect">
            <a:avLst/>
          </a:prstGeom>
          <a:noFill/>
          <a:ln w="25400" cap="flat">
            <a:solidFill>
              <a:srgbClr val="EB0028">
                <a:alpha val="60000"/>
              </a:srgbClr>
            </a:solidFill>
          </a:ln>
        </p:spPr>
        <p:txBody>
          <a:bodyPr/>
          <a:lstStyle/>
          <a:p>
            <a:endParaRPr lang="en-US" sz="1350"/>
          </a:p>
        </p:txBody>
      </p:sp>
      <p:sp>
        <p:nvSpPr>
          <p:cNvPr id="305" name="Learning2"/>
          <p:cNvSpPr/>
          <p:nvPr/>
        </p:nvSpPr>
        <p:spPr>
          <a:xfrm>
            <a:off x="914400" y="3257550"/>
            <a:ext cx="6858000" cy="685800"/>
          </a:xfrm>
          <a:prstGeom prst="rect">
            <a:avLst/>
          </a:prstGeom>
          <a:noFill/>
          <a:ln>
            <a:noFill/>
          </a:ln>
        </p:spPr>
        <p:txBody>
          <a:bodyPr anchor="ctr"/>
          <a:lstStyle/>
          <a:p>
            <a:pPr algn="l"/>
            <a:r>
              <a:rPr lang="es-ES" sz="1200" dirty="0">
                <a:solidFill>
                  <a:srgbClr val="FFFFFF">
                    <a:alpha val="40000"/>
                  </a:srgbClr>
                </a:solidFill>
                <a:latin typeface="Montserrat ExtraBold" pitchFamily="2" charset="0"/>
              </a:rPr>
              <a:t>03</a:t>
            </a:r>
          </a:p>
          <a:p>
            <a:pPr algn="l"/>
            <a:r>
              <a:rPr lang="es-ES" dirty="0">
                <a:solidFill>
                  <a:srgbClr val="FFFFFF"/>
                </a:solidFill>
                <a:latin typeface="Montserrat SemiBold" pitchFamily="2" charset="0"/>
              </a:rPr>
              <a:t>Solo 10 usuarios al día</a:t>
            </a:r>
          </a:p>
        </p:txBody>
      </p:sp>
      <p:sp>
        <p:nvSpPr>
          <p:cNvPr id="4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173530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a:extLst>
            <a:ext uri="{FF2B5EF4-FFF2-40B4-BE49-F238E27FC236}">
              <a16:creationId xmlns:a16="http://schemas.microsoft.com/office/drawing/2014/main" id="{45E4E169-2F9E-BE03-1825-04FDB7B82531}"/>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2BEF41BB-E442-67AE-20BC-A662232AB0B1}"/>
              </a:ext>
            </a:extLst>
          </p:cNvPr>
          <p:cNvSpPr txBox="1">
            <a:spLocks/>
          </p:cNvSpPr>
          <p:nvPr/>
        </p:nvSpPr>
        <p:spPr bwMode="auto">
          <a:xfrm>
            <a:off x="800100" y="1543050"/>
            <a:ext cx="7543800" cy="2057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68580" tIns="34290" rIns="68580" bIns="34290" numCol="1" rtlCol="0" anchor="ctr" anchorCtr="0" compatLnSpc="1">
            <a:prstTxWarp prst="textNoShape">
              <a:avLst/>
            </a:prstTxWarp>
            <a:noAutofit/>
          </a:bodyPr>
          <a:lstStyle>
            <a:defPPr>
              <a:defRPr lang="es-ES_tradnl"/>
            </a:defPPr>
            <a:lvl1pPr algn="l" rtl="0" eaLnBrk="0" fontAlgn="base" hangingPunct="0">
              <a:spcBef>
                <a:spcPct val="0"/>
              </a:spcBef>
              <a:spcAft>
                <a:spcPct val="0"/>
              </a:spcAft>
              <a:defRPr kern="1200">
                <a:solidFill>
                  <a:schemeClr val="tx1"/>
                </a:solidFill>
                <a:latin typeface="Calibri" charset="0"/>
                <a:ea typeface="+mn-ea"/>
                <a:cs typeface="+mn-cs"/>
              </a:defRPr>
            </a:lvl1pPr>
            <a:lvl2pPr marL="548640" algn="l" rtl="0" eaLnBrk="0" fontAlgn="base" hangingPunct="0">
              <a:spcBef>
                <a:spcPct val="0"/>
              </a:spcBef>
              <a:spcAft>
                <a:spcPct val="0"/>
              </a:spcAft>
              <a:defRPr kern="1200">
                <a:solidFill>
                  <a:schemeClr val="tx1"/>
                </a:solidFill>
                <a:latin typeface="Calibri" charset="0"/>
                <a:ea typeface="+mn-ea"/>
                <a:cs typeface="+mn-cs"/>
              </a:defRPr>
            </a:lvl2pPr>
            <a:lvl3pPr marL="1097280" algn="l" rtl="0" eaLnBrk="0" fontAlgn="base" hangingPunct="0">
              <a:spcBef>
                <a:spcPct val="0"/>
              </a:spcBef>
              <a:spcAft>
                <a:spcPct val="0"/>
              </a:spcAft>
              <a:defRPr kern="1200">
                <a:solidFill>
                  <a:schemeClr val="tx1"/>
                </a:solidFill>
                <a:latin typeface="Calibri" charset="0"/>
                <a:ea typeface="+mn-ea"/>
                <a:cs typeface="+mn-cs"/>
              </a:defRPr>
            </a:lvl3pPr>
            <a:lvl4pPr marL="1645920" algn="l" rtl="0" eaLnBrk="0" fontAlgn="base" hangingPunct="0">
              <a:spcBef>
                <a:spcPct val="0"/>
              </a:spcBef>
              <a:spcAft>
                <a:spcPct val="0"/>
              </a:spcAft>
              <a:defRPr kern="1200">
                <a:solidFill>
                  <a:schemeClr val="tx1"/>
                </a:solidFill>
                <a:latin typeface="Calibri" charset="0"/>
                <a:ea typeface="+mn-ea"/>
                <a:cs typeface="+mn-cs"/>
              </a:defRPr>
            </a:lvl4pPr>
            <a:lvl5pPr marL="2194560" algn="l" rtl="0" eaLnBrk="0" fontAlgn="base" hangingPunct="0">
              <a:spcBef>
                <a:spcPct val="0"/>
              </a:spcBef>
              <a:spcAft>
                <a:spcPct val="0"/>
              </a:spcAft>
              <a:defRPr kern="1200">
                <a:solidFill>
                  <a:schemeClr val="tx1"/>
                </a:solidFill>
                <a:latin typeface="Calibri" charset="0"/>
                <a:ea typeface="+mn-ea"/>
                <a:cs typeface="+mn-cs"/>
              </a:defRPr>
            </a:lvl5pPr>
            <a:lvl6pPr marL="2743200" algn="l" defTabSz="1097280" rtl="0" eaLnBrk="1" latinLnBrk="0" hangingPunct="1">
              <a:defRPr kern="1200">
                <a:solidFill>
                  <a:schemeClr val="tx1"/>
                </a:solidFill>
                <a:latin typeface="Calibri" charset="0"/>
                <a:ea typeface="+mn-ea"/>
                <a:cs typeface="+mn-cs"/>
              </a:defRPr>
            </a:lvl6pPr>
            <a:lvl7pPr marL="3291840" algn="l" defTabSz="1097280" rtl="0" eaLnBrk="1" latinLnBrk="0" hangingPunct="1">
              <a:defRPr kern="1200">
                <a:solidFill>
                  <a:schemeClr val="tx1"/>
                </a:solidFill>
                <a:latin typeface="Calibri" charset="0"/>
                <a:ea typeface="+mn-ea"/>
                <a:cs typeface="+mn-cs"/>
              </a:defRPr>
            </a:lvl7pPr>
            <a:lvl8pPr marL="3840480" algn="l" defTabSz="1097280" rtl="0" eaLnBrk="1" latinLnBrk="0" hangingPunct="1">
              <a:defRPr kern="1200">
                <a:solidFill>
                  <a:schemeClr val="tx1"/>
                </a:solidFill>
                <a:latin typeface="Calibri" charset="0"/>
                <a:ea typeface="+mn-ea"/>
                <a:cs typeface="+mn-cs"/>
              </a:defRPr>
            </a:lvl8pPr>
            <a:lvl9pPr marL="4389120" algn="l" defTabSz="1097280" rtl="0" eaLnBrk="1" latinLnBrk="0" hangingPunct="1">
              <a:defRPr kern="1200">
                <a:solidFill>
                  <a:schemeClr val="tx1"/>
                </a:solidFill>
                <a:latin typeface="Calibri" charset="0"/>
                <a:ea typeface="+mn-ea"/>
                <a:cs typeface="+mn-cs"/>
              </a:defRPr>
            </a:lvl9pPr>
          </a:lstStyle>
          <a:p>
            <a:pPr algn="ctr">
              <a:lnSpc>
                <a:spcPct val="80000"/>
              </a:lnSpc>
            </a:pPr>
            <a:r>
              <a:rPr lang="es-ES" sz="5400" dirty="0">
                <a:solidFill>
                  <a:srgbClr val="FFFFFF"/>
                </a:solidFill>
                <a:latin typeface="Montserrat ExtraBold" pitchFamily="2" charset="0"/>
              </a:rPr>
              <a:t>3 años</a:t>
            </a:r>
          </a:p>
          <a:p>
            <a:pPr algn="ctr">
              <a:lnSpc>
                <a:spcPct val="80000"/>
              </a:lnSpc>
            </a:pPr>
            <a:r>
              <a:rPr lang="es-ES" sz="2100" dirty="0">
                <a:solidFill>
                  <a:srgbClr val="AAAAAA"/>
                </a:solidFill>
                <a:latin typeface="Montserrat" pitchFamily="2" charset="0"/>
              </a:rPr>
              <a:t>de desarrollo</a:t>
            </a:r>
          </a:p>
        </p:txBody>
      </p:sp>
      <p:sp>
        <p:nvSpPr>
          <p:cNvPr id="5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357901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F2DC0-AAF5-CEDA-7332-F4E4095AAB4B}"/>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6A61ECA1-FBF1-6539-C74E-A2BFBE01FCD0}"/>
              </a:ext>
            </a:extLst>
          </p:cNvPr>
          <p:cNvSpPr txBox="1">
            <a:spLocks/>
          </p:cNvSpPr>
          <p:nvPr/>
        </p:nvSpPr>
        <p:spPr bwMode="auto">
          <a:xfrm>
            <a:off x="800100" y="1543050"/>
            <a:ext cx="7543800" cy="2057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68580" tIns="34290" rIns="68580" bIns="34290" numCol="1" rtlCol="0" anchor="ctr" anchorCtr="0" compatLnSpc="1">
            <a:prstTxWarp prst="textNoShape">
              <a:avLst/>
            </a:prstTxWarp>
            <a:noAutofit/>
          </a:bodyPr>
          <a:lstStyle>
            <a:defPPr>
              <a:defRPr lang="es-ES_tradnl"/>
            </a:defPPr>
            <a:lvl1pPr algn="l" rtl="0" eaLnBrk="0" fontAlgn="base" hangingPunct="0">
              <a:spcBef>
                <a:spcPct val="0"/>
              </a:spcBef>
              <a:spcAft>
                <a:spcPct val="0"/>
              </a:spcAft>
              <a:defRPr kern="1200">
                <a:solidFill>
                  <a:schemeClr val="tx1"/>
                </a:solidFill>
                <a:latin typeface="Calibri" charset="0"/>
                <a:ea typeface="+mn-ea"/>
                <a:cs typeface="+mn-cs"/>
              </a:defRPr>
            </a:lvl1pPr>
            <a:lvl2pPr marL="548640" algn="l" rtl="0" eaLnBrk="0" fontAlgn="base" hangingPunct="0">
              <a:spcBef>
                <a:spcPct val="0"/>
              </a:spcBef>
              <a:spcAft>
                <a:spcPct val="0"/>
              </a:spcAft>
              <a:defRPr kern="1200">
                <a:solidFill>
                  <a:schemeClr val="tx1"/>
                </a:solidFill>
                <a:latin typeface="Calibri" charset="0"/>
                <a:ea typeface="+mn-ea"/>
                <a:cs typeface="+mn-cs"/>
              </a:defRPr>
            </a:lvl2pPr>
            <a:lvl3pPr marL="1097280" algn="l" rtl="0" eaLnBrk="0" fontAlgn="base" hangingPunct="0">
              <a:spcBef>
                <a:spcPct val="0"/>
              </a:spcBef>
              <a:spcAft>
                <a:spcPct val="0"/>
              </a:spcAft>
              <a:defRPr kern="1200">
                <a:solidFill>
                  <a:schemeClr val="tx1"/>
                </a:solidFill>
                <a:latin typeface="Calibri" charset="0"/>
                <a:ea typeface="+mn-ea"/>
                <a:cs typeface="+mn-cs"/>
              </a:defRPr>
            </a:lvl3pPr>
            <a:lvl4pPr marL="1645920" algn="l" rtl="0" eaLnBrk="0" fontAlgn="base" hangingPunct="0">
              <a:spcBef>
                <a:spcPct val="0"/>
              </a:spcBef>
              <a:spcAft>
                <a:spcPct val="0"/>
              </a:spcAft>
              <a:defRPr kern="1200">
                <a:solidFill>
                  <a:schemeClr val="tx1"/>
                </a:solidFill>
                <a:latin typeface="Calibri" charset="0"/>
                <a:ea typeface="+mn-ea"/>
                <a:cs typeface="+mn-cs"/>
              </a:defRPr>
            </a:lvl4pPr>
            <a:lvl5pPr marL="2194560" algn="l" rtl="0" eaLnBrk="0" fontAlgn="base" hangingPunct="0">
              <a:spcBef>
                <a:spcPct val="0"/>
              </a:spcBef>
              <a:spcAft>
                <a:spcPct val="0"/>
              </a:spcAft>
              <a:defRPr kern="1200">
                <a:solidFill>
                  <a:schemeClr val="tx1"/>
                </a:solidFill>
                <a:latin typeface="Calibri" charset="0"/>
                <a:ea typeface="+mn-ea"/>
                <a:cs typeface="+mn-cs"/>
              </a:defRPr>
            </a:lvl5pPr>
            <a:lvl6pPr marL="2743200" algn="l" defTabSz="1097280" rtl="0" eaLnBrk="1" latinLnBrk="0" hangingPunct="1">
              <a:defRPr kern="1200">
                <a:solidFill>
                  <a:schemeClr val="tx1"/>
                </a:solidFill>
                <a:latin typeface="Calibri" charset="0"/>
                <a:ea typeface="+mn-ea"/>
                <a:cs typeface="+mn-cs"/>
              </a:defRPr>
            </a:lvl6pPr>
            <a:lvl7pPr marL="3291840" algn="l" defTabSz="1097280" rtl="0" eaLnBrk="1" latinLnBrk="0" hangingPunct="1">
              <a:defRPr kern="1200">
                <a:solidFill>
                  <a:schemeClr val="tx1"/>
                </a:solidFill>
                <a:latin typeface="Calibri" charset="0"/>
                <a:ea typeface="+mn-ea"/>
                <a:cs typeface="+mn-cs"/>
              </a:defRPr>
            </a:lvl7pPr>
            <a:lvl8pPr marL="3840480" algn="l" defTabSz="1097280" rtl="0" eaLnBrk="1" latinLnBrk="0" hangingPunct="1">
              <a:defRPr kern="1200">
                <a:solidFill>
                  <a:schemeClr val="tx1"/>
                </a:solidFill>
                <a:latin typeface="Calibri" charset="0"/>
                <a:ea typeface="+mn-ea"/>
                <a:cs typeface="+mn-cs"/>
              </a:defRPr>
            </a:lvl8pPr>
            <a:lvl9pPr marL="4389120" algn="l" defTabSz="1097280" rtl="0" eaLnBrk="1" latinLnBrk="0" hangingPunct="1">
              <a:defRPr kern="1200">
                <a:solidFill>
                  <a:schemeClr val="tx1"/>
                </a:solidFill>
                <a:latin typeface="Calibri" charset="0"/>
                <a:ea typeface="+mn-ea"/>
                <a:cs typeface="+mn-cs"/>
              </a:defRPr>
            </a:lvl9pPr>
          </a:lstStyle>
          <a:p>
            <a:pPr algn="ctr">
              <a:lnSpc>
                <a:spcPct val="80000"/>
              </a:lnSpc>
            </a:pPr>
            <a:r>
              <a:rPr lang="es-ES" sz="5400" dirty="0">
                <a:solidFill>
                  <a:srgbClr val="FFFFFF"/>
                </a:solidFill>
                <a:latin typeface="Montserrat ExtraBold" pitchFamily="2" charset="0"/>
              </a:rPr>
              <a:t>200K</a:t>
            </a:r>
          </a:p>
          <a:p>
            <a:pPr algn="ctr">
              <a:lnSpc>
                <a:spcPct val="80000"/>
              </a:lnSpc>
            </a:pPr>
            <a:r>
              <a:rPr lang="es-ES" sz="2100" dirty="0">
                <a:solidFill>
                  <a:srgbClr val="AAAAAA"/>
                </a:solidFill>
                <a:latin typeface="Montserrat" pitchFamily="2" charset="0"/>
              </a:rPr>
              <a:t>De inversión</a:t>
            </a:r>
          </a:p>
          <a:p>
            <a:pPr algn="ctr">
              <a:lnSpc>
                <a:spcPct val="80000"/>
              </a:lnSpc>
            </a:pPr>
            <a:endParaRPr lang="es-ES" sz="2100" dirty="0">
              <a:solidFill>
                <a:srgbClr val="AAAAAA"/>
              </a:solidFill>
              <a:latin typeface="Montserrat" pitchFamily="2" charset="0"/>
            </a:endParaRPr>
          </a:p>
          <a:p>
            <a:pPr algn="ctr">
              <a:lnSpc>
                <a:spcPct val="80000"/>
              </a:lnSpc>
            </a:pPr>
            <a:r>
              <a:rPr lang="es-ES" sz="5400" dirty="0">
                <a:solidFill>
                  <a:srgbClr val="FFFFFF"/>
                </a:solidFill>
                <a:latin typeface="Montserrat ExtraBold" pitchFamily="2" charset="0"/>
              </a:rPr>
              <a:t>200K</a:t>
            </a:r>
            <a:r>
              <a:rPr lang="es-ES" sz="2100" dirty="0">
                <a:solidFill>
                  <a:srgbClr val="AAAAAA"/>
                </a:solidFill>
                <a:latin typeface="Montserrat" pitchFamily="2" charset="0"/>
              </a:rPr>
              <a:t> </a:t>
            </a:r>
          </a:p>
          <a:p>
            <a:pPr algn="ctr">
              <a:lnSpc>
                <a:spcPct val="80000"/>
              </a:lnSpc>
            </a:pPr>
            <a:r>
              <a:rPr lang="es-ES" sz="2100" dirty="0">
                <a:solidFill>
                  <a:srgbClr val="AAAAAA"/>
                </a:solidFill>
                <a:latin typeface="Montserrat" pitchFamily="2" charset="0"/>
              </a:rPr>
              <a:t>De </a:t>
            </a:r>
            <a:r>
              <a:rPr lang="es-ES" sz="2100" dirty="0" err="1">
                <a:solidFill>
                  <a:srgbClr val="AAAAAA"/>
                </a:solidFill>
                <a:latin typeface="Montserrat" pitchFamily="2" charset="0"/>
              </a:rPr>
              <a:t>computacion</a:t>
            </a:r>
            <a:endParaRPr lang="es-ES" sz="2100" dirty="0">
              <a:solidFill>
                <a:srgbClr val="AAAAAA"/>
              </a:solidFill>
              <a:latin typeface="Montserrat" pitchFamily="2" charset="0"/>
            </a:endParaRPr>
          </a:p>
        </p:txBody>
      </p:sp>
      <p:sp>
        <p:nvSpPr>
          <p:cNvPr id="500" name="AccentBar">
            <a:extLst>
              <a:ext uri="{FF2B5EF4-FFF2-40B4-BE49-F238E27FC236}">
                <a16:creationId xmlns:a16="http://schemas.microsoft.com/office/drawing/2014/main" id="{788BE0C6-08C2-8414-7165-7CD6A2601465}"/>
              </a:ext>
            </a:extLst>
          </p:cNvP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328461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a:extLst>
            <a:ext uri="{FF2B5EF4-FFF2-40B4-BE49-F238E27FC236}">
              <a16:creationId xmlns:a16="http://schemas.microsoft.com/office/drawing/2014/main" id="{11123D55-07FF-5888-F0F7-1DD4AAE8B0C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787DA9D-8B61-A7BF-C4B8-6A5BF678DED5}"/>
              </a:ext>
            </a:extLst>
          </p:cNvPr>
          <p:cNvSpPr txBox="1">
            <a:spLocks/>
          </p:cNvSpPr>
          <p:nvPr/>
        </p:nvSpPr>
        <p:spPr bwMode="auto">
          <a:xfrm>
            <a:off x="685800" y="411480"/>
            <a:ext cx="5943600" cy="514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68580" tIns="34290" rIns="68580" bIns="34290" numCol="1" rtlCol="0" anchor="ctr" anchorCtr="0" compatLnSpc="1">
            <a:prstTxWarp prst="textNoShape">
              <a:avLst/>
            </a:prstTxWarp>
            <a:normAutofit fontScale="92500" lnSpcReduction="20000"/>
          </a:bodyPr>
          <a:lstStyle>
            <a:defPPr>
              <a:defRPr lang="es-ES_tradnl"/>
            </a:defPPr>
            <a:lvl1pPr algn="l" rtl="0" eaLnBrk="0" fontAlgn="base" hangingPunct="0">
              <a:spcBef>
                <a:spcPct val="0"/>
              </a:spcBef>
              <a:spcAft>
                <a:spcPct val="0"/>
              </a:spcAft>
              <a:defRPr kern="1200">
                <a:solidFill>
                  <a:schemeClr val="tx1"/>
                </a:solidFill>
                <a:latin typeface="Calibri" charset="0"/>
                <a:ea typeface="+mn-ea"/>
                <a:cs typeface="+mn-cs"/>
              </a:defRPr>
            </a:lvl1pPr>
            <a:lvl2pPr marL="548640" algn="l" rtl="0" eaLnBrk="0" fontAlgn="base" hangingPunct="0">
              <a:spcBef>
                <a:spcPct val="0"/>
              </a:spcBef>
              <a:spcAft>
                <a:spcPct val="0"/>
              </a:spcAft>
              <a:defRPr kern="1200">
                <a:solidFill>
                  <a:schemeClr val="tx1"/>
                </a:solidFill>
                <a:latin typeface="Calibri" charset="0"/>
                <a:ea typeface="+mn-ea"/>
                <a:cs typeface="+mn-cs"/>
              </a:defRPr>
            </a:lvl2pPr>
            <a:lvl3pPr marL="1097280" algn="l" rtl="0" eaLnBrk="0" fontAlgn="base" hangingPunct="0">
              <a:spcBef>
                <a:spcPct val="0"/>
              </a:spcBef>
              <a:spcAft>
                <a:spcPct val="0"/>
              </a:spcAft>
              <a:defRPr kern="1200">
                <a:solidFill>
                  <a:schemeClr val="tx1"/>
                </a:solidFill>
                <a:latin typeface="Calibri" charset="0"/>
                <a:ea typeface="+mn-ea"/>
                <a:cs typeface="+mn-cs"/>
              </a:defRPr>
            </a:lvl3pPr>
            <a:lvl4pPr marL="1645920" algn="l" rtl="0" eaLnBrk="0" fontAlgn="base" hangingPunct="0">
              <a:spcBef>
                <a:spcPct val="0"/>
              </a:spcBef>
              <a:spcAft>
                <a:spcPct val="0"/>
              </a:spcAft>
              <a:defRPr kern="1200">
                <a:solidFill>
                  <a:schemeClr val="tx1"/>
                </a:solidFill>
                <a:latin typeface="Calibri" charset="0"/>
                <a:ea typeface="+mn-ea"/>
                <a:cs typeface="+mn-cs"/>
              </a:defRPr>
            </a:lvl4pPr>
            <a:lvl5pPr marL="2194560" algn="l" rtl="0" eaLnBrk="0" fontAlgn="base" hangingPunct="0">
              <a:spcBef>
                <a:spcPct val="0"/>
              </a:spcBef>
              <a:spcAft>
                <a:spcPct val="0"/>
              </a:spcAft>
              <a:defRPr kern="1200">
                <a:solidFill>
                  <a:schemeClr val="tx1"/>
                </a:solidFill>
                <a:latin typeface="Calibri" charset="0"/>
                <a:ea typeface="+mn-ea"/>
                <a:cs typeface="+mn-cs"/>
              </a:defRPr>
            </a:lvl5pPr>
            <a:lvl6pPr marL="2743200" algn="l" defTabSz="1097280" rtl="0" eaLnBrk="1" latinLnBrk="0" hangingPunct="1">
              <a:defRPr kern="1200">
                <a:solidFill>
                  <a:schemeClr val="tx1"/>
                </a:solidFill>
                <a:latin typeface="Calibri" charset="0"/>
                <a:ea typeface="+mn-ea"/>
                <a:cs typeface="+mn-cs"/>
              </a:defRPr>
            </a:lvl6pPr>
            <a:lvl7pPr marL="3291840" algn="l" defTabSz="1097280" rtl="0" eaLnBrk="1" latinLnBrk="0" hangingPunct="1">
              <a:defRPr kern="1200">
                <a:solidFill>
                  <a:schemeClr val="tx1"/>
                </a:solidFill>
                <a:latin typeface="Calibri" charset="0"/>
                <a:ea typeface="+mn-ea"/>
                <a:cs typeface="+mn-cs"/>
              </a:defRPr>
            </a:lvl7pPr>
            <a:lvl8pPr marL="3840480" algn="l" defTabSz="1097280" rtl="0" eaLnBrk="1" latinLnBrk="0" hangingPunct="1">
              <a:defRPr kern="1200">
                <a:solidFill>
                  <a:schemeClr val="tx1"/>
                </a:solidFill>
                <a:latin typeface="Calibri" charset="0"/>
                <a:ea typeface="+mn-ea"/>
                <a:cs typeface="+mn-cs"/>
              </a:defRPr>
            </a:lvl8pPr>
            <a:lvl9pPr marL="4389120" algn="l" defTabSz="1097280" rtl="0" eaLnBrk="1" latinLnBrk="0" hangingPunct="1">
              <a:defRPr kern="1200">
                <a:solidFill>
                  <a:schemeClr val="tx1"/>
                </a:solidFill>
                <a:latin typeface="Calibri" charset="0"/>
                <a:ea typeface="+mn-ea"/>
                <a:cs typeface="+mn-cs"/>
              </a:defRPr>
            </a:lvl9pPr>
          </a:lstStyle>
          <a:p>
            <a:pPr algn="l"/>
            <a:r>
              <a:rPr lang="es-ES" sz="1200" dirty="0">
                <a:solidFill>
                  <a:srgbClr val="FFFFFF">
                    <a:alpha val="50000"/>
                  </a:srgbClr>
                </a:solidFill>
                <a:latin typeface="Montserrat" pitchFamily="2" charset="0"/>
              </a:rPr>
              <a:t>ANTES DEL COVID</a:t>
            </a:r>
          </a:p>
          <a:p>
            <a:pPr algn="l"/>
            <a:r>
              <a:rPr lang="es-ES" sz="2700" dirty="0">
                <a:solidFill>
                  <a:srgbClr val="FFFFFF"/>
                </a:solidFill>
                <a:latin typeface="Montserrat ExtraBold" pitchFamily="2" charset="0"/>
              </a:rPr>
              <a:t>1 de abril de 2020</a:t>
            </a:r>
          </a:p>
        </p:txBody>
      </p:sp>
      <p:sp>
        <p:nvSpPr>
          <p:cNvPr id="6" name="Title 2">
            <a:extLst>
              <a:ext uri="{FF2B5EF4-FFF2-40B4-BE49-F238E27FC236}">
                <a16:creationId xmlns:a16="http://schemas.microsoft.com/office/drawing/2014/main" id="{40A5D396-43E3-3616-D6DD-E0AF27DD5824}"/>
              </a:ext>
            </a:extLst>
          </p:cNvPr>
          <p:cNvSpPr txBox="1">
            <a:spLocks/>
          </p:cNvSpPr>
          <p:nvPr/>
        </p:nvSpPr>
        <p:spPr bwMode="auto">
          <a:xfrm>
            <a:off x="685800" y="1371600"/>
            <a:ext cx="4572000" cy="2743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68580" tIns="34290" rIns="68580" bIns="34290" numCol="1" rtlCol="0" anchor="ctr" anchorCtr="0" compatLnSpc="1">
            <a:prstTxWarp prst="textNoShape">
              <a:avLst/>
            </a:prstTxWarp>
            <a:noAutofit/>
          </a:bodyPr>
          <a:lstStyle>
            <a:defPPr>
              <a:defRPr lang="es-ES_tradnl"/>
            </a:defPPr>
            <a:lvl1pPr algn="l" rtl="0" eaLnBrk="0" fontAlgn="base" hangingPunct="0">
              <a:spcBef>
                <a:spcPct val="0"/>
              </a:spcBef>
              <a:spcAft>
                <a:spcPct val="0"/>
              </a:spcAft>
              <a:defRPr kern="1200">
                <a:solidFill>
                  <a:schemeClr val="tx1"/>
                </a:solidFill>
                <a:latin typeface="Calibri" charset="0"/>
                <a:ea typeface="+mn-ea"/>
                <a:cs typeface="+mn-cs"/>
              </a:defRPr>
            </a:lvl1pPr>
            <a:lvl2pPr marL="548640" algn="l" rtl="0" eaLnBrk="0" fontAlgn="base" hangingPunct="0">
              <a:spcBef>
                <a:spcPct val="0"/>
              </a:spcBef>
              <a:spcAft>
                <a:spcPct val="0"/>
              </a:spcAft>
              <a:defRPr kern="1200">
                <a:solidFill>
                  <a:schemeClr val="tx1"/>
                </a:solidFill>
                <a:latin typeface="Calibri" charset="0"/>
                <a:ea typeface="+mn-ea"/>
                <a:cs typeface="+mn-cs"/>
              </a:defRPr>
            </a:lvl2pPr>
            <a:lvl3pPr marL="1097280" algn="l" rtl="0" eaLnBrk="0" fontAlgn="base" hangingPunct="0">
              <a:spcBef>
                <a:spcPct val="0"/>
              </a:spcBef>
              <a:spcAft>
                <a:spcPct val="0"/>
              </a:spcAft>
              <a:defRPr kern="1200">
                <a:solidFill>
                  <a:schemeClr val="tx1"/>
                </a:solidFill>
                <a:latin typeface="Calibri" charset="0"/>
                <a:ea typeface="+mn-ea"/>
                <a:cs typeface="+mn-cs"/>
              </a:defRPr>
            </a:lvl3pPr>
            <a:lvl4pPr marL="1645920" algn="l" rtl="0" eaLnBrk="0" fontAlgn="base" hangingPunct="0">
              <a:spcBef>
                <a:spcPct val="0"/>
              </a:spcBef>
              <a:spcAft>
                <a:spcPct val="0"/>
              </a:spcAft>
              <a:defRPr kern="1200">
                <a:solidFill>
                  <a:schemeClr val="tx1"/>
                </a:solidFill>
                <a:latin typeface="Calibri" charset="0"/>
                <a:ea typeface="+mn-ea"/>
                <a:cs typeface="+mn-cs"/>
              </a:defRPr>
            </a:lvl4pPr>
            <a:lvl5pPr marL="2194560" algn="l" rtl="0" eaLnBrk="0" fontAlgn="base" hangingPunct="0">
              <a:spcBef>
                <a:spcPct val="0"/>
              </a:spcBef>
              <a:spcAft>
                <a:spcPct val="0"/>
              </a:spcAft>
              <a:defRPr kern="1200">
                <a:solidFill>
                  <a:schemeClr val="tx1"/>
                </a:solidFill>
                <a:latin typeface="Calibri" charset="0"/>
                <a:ea typeface="+mn-ea"/>
                <a:cs typeface="+mn-cs"/>
              </a:defRPr>
            </a:lvl5pPr>
            <a:lvl6pPr marL="2743200" algn="l" defTabSz="1097280" rtl="0" eaLnBrk="1" latinLnBrk="0" hangingPunct="1">
              <a:defRPr kern="1200">
                <a:solidFill>
                  <a:schemeClr val="tx1"/>
                </a:solidFill>
                <a:latin typeface="Calibri" charset="0"/>
                <a:ea typeface="+mn-ea"/>
                <a:cs typeface="+mn-cs"/>
              </a:defRPr>
            </a:lvl6pPr>
            <a:lvl7pPr marL="3291840" algn="l" defTabSz="1097280" rtl="0" eaLnBrk="1" latinLnBrk="0" hangingPunct="1">
              <a:defRPr kern="1200">
                <a:solidFill>
                  <a:schemeClr val="tx1"/>
                </a:solidFill>
                <a:latin typeface="Calibri" charset="0"/>
                <a:ea typeface="+mn-ea"/>
                <a:cs typeface="+mn-cs"/>
              </a:defRPr>
            </a:lvl7pPr>
            <a:lvl8pPr marL="3840480" algn="l" defTabSz="1097280" rtl="0" eaLnBrk="1" latinLnBrk="0" hangingPunct="1">
              <a:defRPr kern="1200">
                <a:solidFill>
                  <a:schemeClr val="tx1"/>
                </a:solidFill>
                <a:latin typeface="Calibri" charset="0"/>
                <a:ea typeface="+mn-ea"/>
                <a:cs typeface="+mn-cs"/>
              </a:defRPr>
            </a:lvl8pPr>
            <a:lvl9pPr marL="4389120" algn="l" defTabSz="1097280" rtl="0" eaLnBrk="1" latinLnBrk="0" hangingPunct="1">
              <a:defRPr kern="1200">
                <a:solidFill>
                  <a:schemeClr val="tx1"/>
                </a:solidFill>
                <a:latin typeface="Calibri" charset="0"/>
                <a:ea typeface="+mn-ea"/>
                <a:cs typeface="+mn-cs"/>
              </a:defRPr>
            </a:lvl9pPr>
          </a:lstStyle>
          <a:p>
            <a:pPr algn="l">
              <a:lnSpc>
                <a:spcPct val="120000"/>
              </a:lnSpc>
            </a:pPr>
            <a:r>
              <a:rPr lang="es-ES" dirty="0">
                <a:solidFill>
                  <a:srgbClr val="FFFFFF"/>
                </a:solidFill>
                <a:latin typeface="Montserrat ExtraBold" pitchFamily="2" charset="0"/>
              </a:rPr>
              <a:t>1  </a:t>
            </a:r>
            <a:r>
              <a:rPr lang="es-ES" dirty="0">
                <a:solidFill>
                  <a:srgbClr val="FFFFFF">
                    <a:alpha val="70000"/>
                  </a:srgbClr>
                </a:solidFill>
                <a:latin typeface="Montserrat" pitchFamily="2" charset="0"/>
              </a:rPr>
              <a:t>Director</a:t>
            </a:r>
          </a:p>
          <a:p>
            <a:pPr algn="l">
              <a:lnSpc>
                <a:spcPct val="120000"/>
              </a:lnSpc>
            </a:pPr>
            <a:r>
              <a:rPr lang="es-ES" dirty="0">
                <a:solidFill>
                  <a:srgbClr val="FFFFFF"/>
                </a:solidFill>
                <a:latin typeface="Montserrat ExtraBold" pitchFamily="2" charset="0"/>
              </a:rPr>
              <a:t>1  </a:t>
            </a:r>
            <a:r>
              <a:rPr lang="es-ES" dirty="0">
                <a:solidFill>
                  <a:srgbClr val="FFFFFF">
                    <a:alpha val="70000"/>
                  </a:srgbClr>
                </a:solidFill>
                <a:latin typeface="Montserrat" pitchFamily="2" charset="0"/>
              </a:rPr>
              <a:t>Director científico</a:t>
            </a:r>
          </a:p>
          <a:p>
            <a:pPr algn="l">
              <a:lnSpc>
                <a:spcPct val="120000"/>
              </a:lnSpc>
            </a:pPr>
            <a:r>
              <a:rPr lang="es-ES" dirty="0">
                <a:solidFill>
                  <a:srgbClr val="FFFFFF"/>
                </a:solidFill>
                <a:latin typeface="Montserrat ExtraBold" pitchFamily="2" charset="0"/>
              </a:rPr>
              <a:t>2  </a:t>
            </a:r>
            <a:r>
              <a:rPr lang="es-ES" dirty="0">
                <a:solidFill>
                  <a:srgbClr val="FFFFFF">
                    <a:alpha val="70000"/>
                  </a:srgbClr>
                </a:solidFill>
                <a:latin typeface="Montserrat" pitchFamily="2" charset="0"/>
              </a:rPr>
              <a:t>Jefes de proyecto</a:t>
            </a:r>
          </a:p>
          <a:p>
            <a:pPr algn="l">
              <a:lnSpc>
                <a:spcPct val="120000"/>
              </a:lnSpc>
            </a:pPr>
            <a:r>
              <a:rPr lang="es-ES" dirty="0">
                <a:solidFill>
                  <a:srgbClr val="FFFFFF"/>
                </a:solidFill>
                <a:latin typeface="Montserrat ExtraBold" pitchFamily="2" charset="0"/>
              </a:rPr>
              <a:t>3  </a:t>
            </a:r>
            <a:r>
              <a:rPr lang="es-ES" dirty="0">
                <a:solidFill>
                  <a:srgbClr val="FFFFFF">
                    <a:alpha val="70000"/>
                  </a:srgbClr>
                </a:solidFill>
                <a:latin typeface="Montserrat" pitchFamily="2" charset="0"/>
              </a:rPr>
              <a:t>Programadores</a:t>
            </a:r>
          </a:p>
          <a:p>
            <a:pPr algn="l">
              <a:lnSpc>
                <a:spcPct val="120000"/>
              </a:lnSpc>
            </a:pPr>
            <a:r>
              <a:rPr lang="es-ES" dirty="0">
                <a:solidFill>
                  <a:srgbClr val="FFFFFF"/>
                </a:solidFill>
                <a:latin typeface="Montserrat ExtraBold" pitchFamily="2" charset="0"/>
              </a:rPr>
              <a:t>1  </a:t>
            </a:r>
            <a:r>
              <a:rPr lang="es-ES" dirty="0">
                <a:solidFill>
                  <a:srgbClr val="FFFFFF">
                    <a:alpha val="70000"/>
                  </a:srgbClr>
                </a:solidFill>
                <a:latin typeface="Montserrat" pitchFamily="2" charset="0"/>
              </a:rPr>
              <a:t>Administrativo</a:t>
            </a:r>
          </a:p>
        </p:txBody>
      </p:sp>
      <p:sp>
        <p:nvSpPr>
          <p:cNvPr id="100" name="BigNumber"/>
          <p:cNvSpPr/>
          <p:nvPr/>
        </p:nvSpPr>
        <p:spPr>
          <a:xfrm>
            <a:off x="5486400" y="342900"/>
            <a:ext cx="3429000" cy="4457700"/>
          </a:xfrm>
          <a:prstGeom prst="rect">
            <a:avLst/>
          </a:prstGeom>
          <a:noFill/>
          <a:ln>
            <a:noFill/>
          </a:ln>
        </p:spPr>
        <p:txBody>
          <a:bodyPr anchor="ctr"/>
          <a:lstStyle/>
          <a:p>
            <a:pPr algn="ctr"/>
            <a:r>
              <a:rPr lang="es-ES" sz="18000" dirty="0">
                <a:solidFill>
                  <a:srgbClr val="FFFFFF">
                    <a:alpha val="8000"/>
                  </a:srgbClr>
                </a:solidFill>
                <a:latin typeface="Montserrat ExtraBold" pitchFamily="2" charset="0"/>
              </a:rPr>
              <a:t>8</a:t>
            </a:r>
          </a:p>
        </p:txBody>
      </p:sp>
      <p:sp>
        <p:nvSpPr>
          <p:cNvPr id="6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28107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5EC481C-3992-4778-924A-38DBED70C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extLst>
            <a:ext uri="{909E8E84-426E-40DD-AFC4-6F175D3DCCD1}">
              <a14:hiddenFill xmlns:a14="http://schemas.microsoft.com/office/drawing/2010/main">
                <a:solidFill>
                  <a:srgbClr val="FFFFFF"/>
                </a:solidFill>
              </a14:hiddenFill>
            </a:ext>
          </a:extLst>
        </p:spPr>
      </p:pic>
      <p:sp>
        <p:nvSpPr>
          <p:cNvPr id="200" name="DarkOverlay"/>
          <p:cNvSpPr/>
          <p:nvPr/>
        </p:nvSpPr>
        <p:spPr>
          <a:xfrm>
            <a:off x="0" y="0"/>
            <a:ext cx="9144000" cy="5143500"/>
          </a:xfrm>
          <a:prstGeom prst="rect">
            <a:avLst/>
          </a:prstGeom>
          <a:solidFill>
            <a:srgbClr val="000000">
              <a:alpha val="70000"/>
            </a:srgbClr>
          </a:solidFill>
          <a:ln>
            <a:noFill/>
          </a:ln>
        </p:spPr>
        <p:txBody>
          <a:bodyPr/>
          <a:lstStyle/>
          <a:p>
            <a:endParaRPr lang="en-US" sz="1350"/>
          </a:p>
        </p:txBody>
      </p:sp>
      <p:sp>
        <p:nvSpPr>
          <p:cNvPr id="201" name="CovidText"/>
          <p:cNvSpPr/>
          <p:nvPr/>
        </p:nvSpPr>
        <p:spPr>
          <a:xfrm>
            <a:off x="1143000" y="1028700"/>
            <a:ext cx="6858000" cy="3086100"/>
          </a:xfrm>
          <a:prstGeom prst="rect">
            <a:avLst/>
          </a:prstGeom>
          <a:noFill/>
          <a:ln>
            <a:noFill/>
          </a:ln>
        </p:spPr>
        <p:txBody>
          <a:bodyPr anchor="ctr"/>
          <a:lstStyle/>
          <a:p>
            <a:pPr algn="ctr">
              <a:lnSpc>
                <a:spcPct val="80000"/>
              </a:lnSpc>
            </a:pPr>
            <a:r>
              <a:rPr lang="es-ES" sz="6000" dirty="0">
                <a:solidFill>
                  <a:srgbClr val="FFFFFF"/>
                </a:solidFill>
                <a:latin typeface="Montserrat ExtraBold" pitchFamily="2" charset="0"/>
              </a:rPr>
              <a:t>COVID-19</a:t>
            </a:r>
          </a:p>
          <a:p>
            <a:pPr algn="ctr">
              <a:spcBef>
                <a:spcPts val="600"/>
              </a:spcBef>
            </a:pPr>
            <a:r>
              <a:rPr lang="es-ES" sz="1500" dirty="0">
                <a:solidFill>
                  <a:srgbClr val="FFFFFF">
                    <a:alpha val="70000"/>
                  </a:srgbClr>
                </a:solidFill>
                <a:latin typeface="Montserrat" pitchFamily="2" charset="0"/>
              </a:rPr>
              <a:t>Todo cambió</a:t>
            </a:r>
          </a:p>
        </p:txBody>
      </p:sp>
    </p:spTree>
    <p:extLst>
      <p:ext uri="{BB962C8B-B14F-4D97-AF65-F5344CB8AC3E}">
        <p14:creationId xmlns:p14="http://schemas.microsoft.com/office/powerpoint/2010/main" val="375670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a:extLst>
            <a:ext uri="{FF2B5EF4-FFF2-40B4-BE49-F238E27FC236}">
              <a16:creationId xmlns:a16="http://schemas.microsoft.com/office/drawing/2014/main" id="{4EEF241B-9C98-FA79-127A-1A6C36AB814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A634F38-1696-4142-9DA5-63BD3528A82F}"/>
              </a:ext>
            </a:extLst>
          </p:cNvPr>
          <p:cNvSpPr txBox="1">
            <a:spLocks/>
          </p:cNvSpPr>
          <p:nvPr/>
        </p:nvSpPr>
        <p:spPr bwMode="auto">
          <a:xfrm>
            <a:off x="685800" y="411480"/>
            <a:ext cx="5943600" cy="514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68580" tIns="34290" rIns="68580" bIns="34290" numCol="1" rtlCol="0" anchor="ctr" anchorCtr="0" compatLnSpc="1">
            <a:prstTxWarp prst="textNoShape">
              <a:avLst/>
            </a:prstTxWarp>
            <a:normAutofit fontScale="92500" lnSpcReduction="20000"/>
          </a:bodyPr>
          <a:lstStyle>
            <a:defPPr>
              <a:defRPr lang="es-ES_tradnl"/>
            </a:defPPr>
            <a:lvl1pPr algn="l" rtl="0" eaLnBrk="0" fontAlgn="base" hangingPunct="0">
              <a:spcBef>
                <a:spcPct val="0"/>
              </a:spcBef>
              <a:spcAft>
                <a:spcPct val="0"/>
              </a:spcAft>
              <a:defRPr kern="1200">
                <a:solidFill>
                  <a:schemeClr val="tx1"/>
                </a:solidFill>
                <a:latin typeface="Calibri" charset="0"/>
                <a:ea typeface="+mn-ea"/>
                <a:cs typeface="+mn-cs"/>
              </a:defRPr>
            </a:lvl1pPr>
            <a:lvl2pPr marL="548640" algn="l" rtl="0" eaLnBrk="0" fontAlgn="base" hangingPunct="0">
              <a:spcBef>
                <a:spcPct val="0"/>
              </a:spcBef>
              <a:spcAft>
                <a:spcPct val="0"/>
              </a:spcAft>
              <a:defRPr kern="1200">
                <a:solidFill>
                  <a:schemeClr val="tx1"/>
                </a:solidFill>
                <a:latin typeface="Calibri" charset="0"/>
                <a:ea typeface="+mn-ea"/>
                <a:cs typeface="+mn-cs"/>
              </a:defRPr>
            </a:lvl2pPr>
            <a:lvl3pPr marL="1097280" algn="l" rtl="0" eaLnBrk="0" fontAlgn="base" hangingPunct="0">
              <a:spcBef>
                <a:spcPct val="0"/>
              </a:spcBef>
              <a:spcAft>
                <a:spcPct val="0"/>
              </a:spcAft>
              <a:defRPr kern="1200">
                <a:solidFill>
                  <a:schemeClr val="tx1"/>
                </a:solidFill>
                <a:latin typeface="Calibri" charset="0"/>
                <a:ea typeface="+mn-ea"/>
                <a:cs typeface="+mn-cs"/>
              </a:defRPr>
            </a:lvl3pPr>
            <a:lvl4pPr marL="1645920" algn="l" rtl="0" eaLnBrk="0" fontAlgn="base" hangingPunct="0">
              <a:spcBef>
                <a:spcPct val="0"/>
              </a:spcBef>
              <a:spcAft>
                <a:spcPct val="0"/>
              </a:spcAft>
              <a:defRPr kern="1200">
                <a:solidFill>
                  <a:schemeClr val="tx1"/>
                </a:solidFill>
                <a:latin typeface="Calibri" charset="0"/>
                <a:ea typeface="+mn-ea"/>
                <a:cs typeface="+mn-cs"/>
              </a:defRPr>
            </a:lvl4pPr>
            <a:lvl5pPr marL="2194560" algn="l" rtl="0" eaLnBrk="0" fontAlgn="base" hangingPunct="0">
              <a:spcBef>
                <a:spcPct val="0"/>
              </a:spcBef>
              <a:spcAft>
                <a:spcPct val="0"/>
              </a:spcAft>
              <a:defRPr kern="1200">
                <a:solidFill>
                  <a:schemeClr val="tx1"/>
                </a:solidFill>
                <a:latin typeface="Calibri" charset="0"/>
                <a:ea typeface="+mn-ea"/>
                <a:cs typeface="+mn-cs"/>
              </a:defRPr>
            </a:lvl5pPr>
            <a:lvl6pPr marL="2743200" algn="l" defTabSz="1097280" rtl="0" eaLnBrk="1" latinLnBrk="0" hangingPunct="1">
              <a:defRPr kern="1200">
                <a:solidFill>
                  <a:schemeClr val="tx1"/>
                </a:solidFill>
                <a:latin typeface="Calibri" charset="0"/>
                <a:ea typeface="+mn-ea"/>
                <a:cs typeface="+mn-cs"/>
              </a:defRPr>
            </a:lvl6pPr>
            <a:lvl7pPr marL="3291840" algn="l" defTabSz="1097280" rtl="0" eaLnBrk="1" latinLnBrk="0" hangingPunct="1">
              <a:defRPr kern="1200">
                <a:solidFill>
                  <a:schemeClr val="tx1"/>
                </a:solidFill>
                <a:latin typeface="Calibri" charset="0"/>
                <a:ea typeface="+mn-ea"/>
                <a:cs typeface="+mn-cs"/>
              </a:defRPr>
            </a:lvl7pPr>
            <a:lvl8pPr marL="3840480" algn="l" defTabSz="1097280" rtl="0" eaLnBrk="1" latinLnBrk="0" hangingPunct="1">
              <a:defRPr kern="1200">
                <a:solidFill>
                  <a:schemeClr val="tx1"/>
                </a:solidFill>
                <a:latin typeface="Calibri" charset="0"/>
                <a:ea typeface="+mn-ea"/>
                <a:cs typeface="+mn-cs"/>
              </a:defRPr>
            </a:lvl8pPr>
            <a:lvl9pPr marL="4389120" algn="l" defTabSz="1097280" rtl="0" eaLnBrk="1" latinLnBrk="0" hangingPunct="1">
              <a:defRPr kern="1200">
                <a:solidFill>
                  <a:schemeClr val="tx1"/>
                </a:solidFill>
                <a:latin typeface="Calibri" charset="0"/>
                <a:ea typeface="+mn-ea"/>
                <a:cs typeface="+mn-cs"/>
              </a:defRPr>
            </a:lvl9pPr>
          </a:lstStyle>
          <a:p>
            <a:pPr algn="l"/>
            <a:r>
              <a:rPr lang="es-ES" sz="1200" dirty="0">
                <a:solidFill>
                  <a:schemeClr val="bg1">
                    <a:alpha val="50000"/>
                  </a:schemeClr>
                </a:solidFill>
                <a:latin typeface="Montserrat" pitchFamily="2" charset="0"/>
              </a:rPr>
              <a:t>DESPUÉS DEL COVID</a:t>
            </a:r>
          </a:p>
          <a:p>
            <a:pPr algn="l"/>
            <a:r>
              <a:rPr lang="es-ES" sz="2700" dirty="0">
                <a:solidFill>
                  <a:schemeClr val="bg1"/>
                </a:solidFill>
                <a:latin typeface="Montserrat ExtraBold" pitchFamily="2" charset="0"/>
              </a:rPr>
              <a:t>1 de abril de 2021</a:t>
            </a:r>
          </a:p>
        </p:txBody>
      </p:sp>
      <p:sp>
        <p:nvSpPr>
          <p:cNvPr id="6" name="Title 2">
            <a:extLst>
              <a:ext uri="{FF2B5EF4-FFF2-40B4-BE49-F238E27FC236}">
                <a16:creationId xmlns:a16="http://schemas.microsoft.com/office/drawing/2014/main" id="{9BA749F8-023E-BDC7-BDCE-B29900F4EE0E}"/>
              </a:ext>
            </a:extLst>
          </p:cNvPr>
          <p:cNvSpPr txBox="1">
            <a:spLocks/>
          </p:cNvSpPr>
          <p:nvPr/>
        </p:nvSpPr>
        <p:spPr bwMode="auto">
          <a:xfrm>
            <a:off x="685800" y="1371600"/>
            <a:ext cx="5943600" cy="2057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68580" tIns="34290" rIns="68580" bIns="34290" numCol="1" rtlCol="0" anchor="ctr" anchorCtr="0" compatLnSpc="1">
            <a:prstTxWarp prst="textNoShape">
              <a:avLst/>
            </a:prstTxWarp>
            <a:noAutofit/>
          </a:bodyPr>
          <a:lstStyle>
            <a:defPPr>
              <a:defRPr lang="es-ES_tradnl"/>
            </a:defPPr>
            <a:lvl1pPr algn="l" rtl="0" eaLnBrk="0" fontAlgn="base" hangingPunct="0">
              <a:spcBef>
                <a:spcPct val="0"/>
              </a:spcBef>
              <a:spcAft>
                <a:spcPct val="0"/>
              </a:spcAft>
              <a:defRPr kern="1200">
                <a:solidFill>
                  <a:schemeClr val="tx1"/>
                </a:solidFill>
                <a:latin typeface="Calibri" charset="0"/>
                <a:ea typeface="+mn-ea"/>
                <a:cs typeface="+mn-cs"/>
              </a:defRPr>
            </a:lvl1pPr>
            <a:lvl2pPr marL="548640" algn="l" rtl="0" eaLnBrk="0" fontAlgn="base" hangingPunct="0">
              <a:spcBef>
                <a:spcPct val="0"/>
              </a:spcBef>
              <a:spcAft>
                <a:spcPct val="0"/>
              </a:spcAft>
              <a:defRPr kern="1200">
                <a:solidFill>
                  <a:schemeClr val="tx1"/>
                </a:solidFill>
                <a:latin typeface="Calibri" charset="0"/>
                <a:ea typeface="+mn-ea"/>
                <a:cs typeface="+mn-cs"/>
              </a:defRPr>
            </a:lvl2pPr>
            <a:lvl3pPr marL="1097280" algn="l" rtl="0" eaLnBrk="0" fontAlgn="base" hangingPunct="0">
              <a:spcBef>
                <a:spcPct val="0"/>
              </a:spcBef>
              <a:spcAft>
                <a:spcPct val="0"/>
              </a:spcAft>
              <a:defRPr kern="1200">
                <a:solidFill>
                  <a:schemeClr val="tx1"/>
                </a:solidFill>
                <a:latin typeface="Calibri" charset="0"/>
                <a:ea typeface="+mn-ea"/>
                <a:cs typeface="+mn-cs"/>
              </a:defRPr>
            </a:lvl3pPr>
            <a:lvl4pPr marL="1645920" algn="l" rtl="0" eaLnBrk="0" fontAlgn="base" hangingPunct="0">
              <a:spcBef>
                <a:spcPct val="0"/>
              </a:spcBef>
              <a:spcAft>
                <a:spcPct val="0"/>
              </a:spcAft>
              <a:defRPr kern="1200">
                <a:solidFill>
                  <a:schemeClr val="tx1"/>
                </a:solidFill>
                <a:latin typeface="Calibri" charset="0"/>
                <a:ea typeface="+mn-ea"/>
                <a:cs typeface="+mn-cs"/>
              </a:defRPr>
            </a:lvl4pPr>
            <a:lvl5pPr marL="2194560" algn="l" rtl="0" eaLnBrk="0" fontAlgn="base" hangingPunct="0">
              <a:spcBef>
                <a:spcPct val="0"/>
              </a:spcBef>
              <a:spcAft>
                <a:spcPct val="0"/>
              </a:spcAft>
              <a:defRPr kern="1200">
                <a:solidFill>
                  <a:schemeClr val="tx1"/>
                </a:solidFill>
                <a:latin typeface="Calibri" charset="0"/>
                <a:ea typeface="+mn-ea"/>
                <a:cs typeface="+mn-cs"/>
              </a:defRPr>
            </a:lvl5pPr>
            <a:lvl6pPr marL="2743200" algn="l" defTabSz="1097280" rtl="0" eaLnBrk="1" latinLnBrk="0" hangingPunct="1">
              <a:defRPr kern="1200">
                <a:solidFill>
                  <a:schemeClr val="tx1"/>
                </a:solidFill>
                <a:latin typeface="Calibri" charset="0"/>
                <a:ea typeface="+mn-ea"/>
                <a:cs typeface="+mn-cs"/>
              </a:defRPr>
            </a:lvl6pPr>
            <a:lvl7pPr marL="3291840" algn="l" defTabSz="1097280" rtl="0" eaLnBrk="1" latinLnBrk="0" hangingPunct="1">
              <a:defRPr kern="1200">
                <a:solidFill>
                  <a:schemeClr val="tx1"/>
                </a:solidFill>
                <a:latin typeface="Calibri" charset="0"/>
                <a:ea typeface="+mn-ea"/>
                <a:cs typeface="+mn-cs"/>
              </a:defRPr>
            </a:lvl7pPr>
            <a:lvl8pPr marL="3840480" algn="l" defTabSz="1097280" rtl="0" eaLnBrk="1" latinLnBrk="0" hangingPunct="1">
              <a:defRPr kern="1200">
                <a:solidFill>
                  <a:schemeClr val="tx1"/>
                </a:solidFill>
                <a:latin typeface="Calibri" charset="0"/>
                <a:ea typeface="+mn-ea"/>
                <a:cs typeface="+mn-cs"/>
              </a:defRPr>
            </a:lvl8pPr>
            <a:lvl9pPr marL="4389120" algn="l" defTabSz="1097280" rtl="0" eaLnBrk="1" latinLnBrk="0" hangingPunct="1">
              <a:defRPr kern="1200">
                <a:solidFill>
                  <a:schemeClr val="tx1"/>
                </a:solidFill>
                <a:latin typeface="Calibri" charset="0"/>
                <a:ea typeface="+mn-ea"/>
                <a:cs typeface="+mn-cs"/>
              </a:defRPr>
            </a:lvl9pPr>
          </a:lstStyle>
          <a:p>
            <a:pPr algn="l">
              <a:lnSpc>
                <a:spcPct val="120000"/>
              </a:lnSpc>
            </a:pPr>
            <a:r>
              <a:rPr lang="es-ES" dirty="0">
                <a:solidFill>
                  <a:schemeClr val="bg1">
                    <a:lumMod val="10000"/>
                    <a:lumOff val="90000"/>
                  </a:schemeClr>
                </a:solidFill>
                <a:latin typeface="Montserrat ExtraBold" pitchFamily="2" charset="0"/>
              </a:rPr>
              <a:t>1  </a:t>
            </a:r>
            <a:r>
              <a:rPr lang="es-ES" dirty="0">
                <a:solidFill>
                  <a:schemeClr val="bg1">
                    <a:lumMod val="10000"/>
                    <a:lumOff val="90000"/>
                  </a:schemeClr>
                </a:solidFill>
                <a:latin typeface="Montserrat" pitchFamily="2" charset="0"/>
              </a:rPr>
              <a:t>Programador</a:t>
            </a:r>
          </a:p>
        </p:txBody>
      </p:sp>
      <p:sp>
        <p:nvSpPr>
          <p:cNvPr id="100" name="BigNumber"/>
          <p:cNvSpPr/>
          <p:nvPr/>
        </p:nvSpPr>
        <p:spPr>
          <a:xfrm>
            <a:off x="5486400" y="342900"/>
            <a:ext cx="3429000" cy="4457700"/>
          </a:xfrm>
          <a:prstGeom prst="rect">
            <a:avLst/>
          </a:prstGeom>
          <a:noFill/>
          <a:ln>
            <a:noFill/>
          </a:ln>
        </p:spPr>
        <p:txBody>
          <a:bodyPr anchor="ctr"/>
          <a:lstStyle/>
          <a:p>
            <a:pPr algn="ctr"/>
            <a:r>
              <a:rPr lang="es-ES" sz="18000" dirty="0">
                <a:solidFill>
                  <a:schemeClr val="bg2">
                    <a:lumMod val="10000"/>
                    <a:lumOff val="90000"/>
                    <a:alpha val="8000"/>
                  </a:schemeClr>
                </a:solidFill>
                <a:latin typeface="Montserrat ExtraBold" pitchFamily="2" charset="0"/>
              </a:rPr>
              <a:t>1</a:t>
            </a:r>
          </a:p>
        </p:txBody>
      </p:sp>
      <p:sp>
        <p:nvSpPr>
          <p:cNvPr id="8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261918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0A0A">
            <a:alpha val="100000"/>
          </a:srgbClr>
        </a:solidFill>
        <a:effectLst/>
      </p:bgPr>
    </p:bg>
    <p:spTree>
      <p:nvGrpSpPr>
        <p:cNvPr id="1" name=""/>
        <p:cNvGrpSpPr/>
        <p:nvPr/>
      </p:nvGrpSpPr>
      <p:grpSpPr>
        <a:xfrm>
          <a:off x="0" y="0"/>
          <a:ext cx="0" cy="0"/>
          <a:chOff x="0" y="0"/>
          <a:chExt cx="0" cy="0"/>
        </a:xfrm>
      </p:grpSpPr>
      <p:sp>
        <p:nvSpPr>
          <p:cNvPr id="50" name="AccentBar"/>
          <p:cNvSpPr/>
          <p:nvPr/>
        </p:nvSpPr>
        <p:spPr>
          <a:xfrm>
            <a:off x="0" y="0"/>
            <a:ext cx="76200" cy="5143500"/>
          </a:xfrm>
          <a:prstGeom prst="rect">
            <a:avLst/>
          </a:prstGeom>
          <a:solidFill>
            <a:srgbClr val="924943"/>
          </a:solidFill>
          <a:ln>
            <a:noFill/>
          </a:ln>
        </p:spPr>
        <p:txBody>
          <a:bodyPr/>
          <a:lstStyle/>
          <a:p>
            <a:endParaRPr lang="en-US"/>
          </a:p>
        </p:txBody>
      </p:sp>
      <p:sp>
        <p:nvSpPr>
          <p:cNvPr id="51" name="SectionLabel"/>
          <p:cNvSpPr/>
          <p:nvPr/>
        </p:nvSpPr>
        <p:spPr>
          <a:xfrm>
            <a:off x="736600" y="457200"/>
            <a:ext cx="7315200" cy="508000"/>
          </a:xfrm>
          <a:prstGeom prst="rect">
            <a:avLst/>
          </a:prstGeom>
          <a:noFill/>
          <a:ln>
            <a:noFill/>
          </a:ln>
        </p:spPr>
        <p:txBody>
          <a:bodyPr wrap="square" lIns="0" tIns="0" rIns="0" bIns="0"/>
          <a:lstStyle/>
          <a:p>
            <a:pPr marL="0" indent="0">
              <a:buNone/>
            </a:pPr>
            <a:r>
              <a:rPr lang="es-ES" sz="1600" kern="0" spc="400" dirty="0">
                <a:solidFill>
                  <a:srgbClr val="EB0028"/>
                </a:solidFill>
                <a:latin typeface="Montserrat" pitchFamily="34" charset="0"/>
                <a:ea typeface="Montserrat" pitchFamily="34" charset="-122"/>
                <a:cs typeface="Montserrat" pitchFamily="34" charset="-120"/>
              </a:rPr>
              <a:t>Sobre mí</a:t>
            </a:r>
          </a:p>
        </p:txBody>
      </p:sp>
      <p:sp>
        <p:nvSpPr>
          <p:cNvPr id="52" name="Name"/>
          <p:cNvSpPr/>
          <p:nvPr/>
        </p:nvSpPr>
        <p:spPr>
          <a:xfrm>
            <a:off x="736600" y="1016000"/>
            <a:ext cx="6350000" cy="1016000"/>
          </a:xfrm>
          <a:prstGeom prst="rect">
            <a:avLst/>
          </a:prstGeom>
          <a:noFill/>
          <a:ln>
            <a:noFill/>
          </a:ln>
        </p:spPr>
        <p:txBody>
          <a:bodyPr wrap="square" lIns="0" tIns="0" rIns="0" bIns="0"/>
          <a:lstStyle/>
          <a:p>
            <a:pPr marL="0" indent="0">
              <a:lnSpc>
                <a:spcPct val="105000"/>
              </a:lnSpc>
              <a:buNone/>
            </a:pPr>
            <a:r>
              <a:rPr lang="es-ES" sz="4800" b="1" dirty="0">
                <a:solidFill>
                  <a:srgbClr val="FFFFFF"/>
                </a:solidFill>
                <a:latin typeface="Montserrat" pitchFamily="34" charset="0"/>
                <a:ea typeface="Montserrat" pitchFamily="34" charset="-122"/>
                <a:cs typeface="Montserrat" pitchFamily="34" charset="-120"/>
              </a:rPr>
              <a:t>Julián Isla</a:t>
            </a:r>
          </a:p>
        </p:txBody>
      </p:sp>
      <p:sp>
        <p:nvSpPr>
          <p:cNvPr id="53" name="Divider"/>
          <p:cNvSpPr/>
          <p:nvPr/>
        </p:nvSpPr>
        <p:spPr>
          <a:xfrm>
            <a:off x="736600" y="2159000"/>
            <a:ext cx="2743200" cy="38100"/>
          </a:xfrm>
          <a:prstGeom prst="rect">
            <a:avLst/>
          </a:prstGeom>
          <a:solidFill>
            <a:srgbClr val="EB0028"/>
          </a:solidFill>
          <a:ln>
            <a:noFill/>
          </a:ln>
        </p:spPr>
        <p:txBody>
          <a:bodyPr/>
          <a:lstStyle/>
          <a:p>
            <a:endParaRPr lang="en-US"/>
          </a:p>
        </p:txBody>
      </p:sp>
      <p:sp>
        <p:nvSpPr>
          <p:cNvPr id="54" name="Bio"/>
          <p:cNvSpPr/>
          <p:nvPr/>
        </p:nvSpPr>
        <p:spPr>
          <a:xfrm>
            <a:off x="736600" y="2413000"/>
            <a:ext cx="6985000" cy="2286000"/>
          </a:xfrm>
          <a:prstGeom prst="rect">
            <a:avLst/>
          </a:prstGeom>
          <a:noFill/>
          <a:ln>
            <a:noFill/>
          </a:ln>
        </p:spPr>
        <p:txBody>
          <a:bodyPr wrap="square" lIns="0" tIns="0" rIns="0" bIns="0"/>
          <a:lstStyle/>
          <a:p>
            <a:pPr marL="0" indent="0">
              <a:lnSpc>
                <a:spcPct val="180000"/>
              </a:lnSpc>
              <a:buNone/>
            </a:pPr>
            <a:r>
              <a:rPr lang="es-ES" sz="1800" dirty="0">
                <a:solidFill>
                  <a:srgbClr val="B8C4D0"/>
                </a:solidFill>
                <a:latin typeface="Montserrat" pitchFamily="34" charset="0"/>
                <a:ea typeface="Montserrat" pitchFamily="34" charset="-122"/>
                <a:cs typeface="Montserrat" pitchFamily="34" charset="-120"/>
              </a:rPr>
              <a:t>28 años en </a:t>
            </a:r>
            <a:r>
              <a:rPr lang="es-ES" sz="1800" b="1" dirty="0">
                <a:solidFill>
                  <a:srgbClr val="FFFFFF"/>
                </a:solidFill>
                <a:latin typeface="Montserrat" pitchFamily="34" charset="0"/>
                <a:ea typeface="Montserrat" pitchFamily="34" charset="-122"/>
                <a:cs typeface="Montserrat" pitchFamily="34" charset="-120"/>
              </a:rPr>
              <a:t>Microsoft</a:t>
            </a:r>
            <a:r>
              <a:rPr lang="es-ES" sz="1800" dirty="0">
                <a:solidFill>
                  <a:srgbClr val="B8C4D0"/>
                </a:solidFill>
                <a:latin typeface="Montserrat" pitchFamily="34" charset="0"/>
                <a:ea typeface="Montserrat" pitchFamily="34" charset="-122"/>
                <a:cs typeface="Montserrat" pitchFamily="34" charset="-120"/>
              </a:rPr>
              <a:t>  · Datos e IA</a:t>
            </a:r>
          </a:p>
          <a:p>
            <a:pPr marL="0" indent="0">
              <a:lnSpc>
                <a:spcPct val="180000"/>
              </a:lnSpc>
              <a:buNone/>
            </a:pPr>
            <a:r>
              <a:rPr lang="es-ES" sz="1800" dirty="0">
                <a:solidFill>
                  <a:srgbClr val="B8C4D0"/>
                </a:solidFill>
                <a:latin typeface="Montserrat" pitchFamily="34" charset="0"/>
                <a:ea typeface="Montserrat" pitchFamily="34" charset="-122"/>
                <a:cs typeface="Montserrat" pitchFamily="34" charset="-120"/>
              </a:rPr>
              <a:t>Director de </a:t>
            </a:r>
            <a:r>
              <a:rPr lang="es-ES" sz="1800" b="1" dirty="0">
                <a:solidFill>
                  <a:srgbClr val="FFFFFF"/>
                </a:solidFill>
                <a:latin typeface="Montserrat" pitchFamily="34" charset="0"/>
                <a:ea typeface="Montserrat" pitchFamily="34" charset="-122"/>
                <a:cs typeface="Montserrat" pitchFamily="34" charset="-120"/>
              </a:rPr>
              <a:t>Fundación 29</a:t>
            </a:r>
            <a:r>
              <a:rPr lang="es-ES" sz="1800" dirty="0">
                <a:solidFill>
                  <a:srgbClr val="B8C4D0"/>
                </a:solidFill>
                <a:latin typeface="Montserrat" pitchFamily="34" charset="0"/>
                <a:ea typeface="Montserrat" pitchFamily="34" charset="-122"/>
                <a:cs typeface="Montserrat" pitchFamily="34" charset="-120"/>
              </a:rPr>
              <a:t>  · IA + Salud</a:t>
            </a:r>
          </a:p>
          <a:p>
            <a:pPr marL="0" indent="0">
              <a:lnSpc>
                <a:spcPct val="180000"/>
              </a:lnSpc>
              <a:buNone/>
            </a:pPr>
            <a:r>
              <a:rPr lang="es-ES" dirty="0">
                <a:solidFill>
                  <a:srgbClr val="B8C4D0"/>
                </a:solidFill>
                <a:latin typeface="Montserrat" pitchFamily="34" charset="0"/>
                <a:ea typeface="Montserrat" pitchFamily="34" charset="-122"/>
                <a:cs typeface="Montserrat" pitchFamily="34" charset="-120"/>
              </a:rPr>
              <a:t>12 años en la </a:t>
            </a:r>
            <a:r>
              <a:rPr lang="es-ES" b="1" dirty="0">
                <a:solidFill>
                  <a:srgbClr val="FFFFFF"/>
                </a:solidFill>
                <a:latin typeface="Montserrat" pitchFamily="34" charset="0"/>
              </a:rPr>
              <a:t>Agencia Europea del Medicamento</a:t>
            </a:r>
          </a:p>
          <a:p>
            <a:pPr marL="0" indent="0">
              <a:lnSpc>
                <a:spcPct val="180000"/>
              </a:lnSpc>
              <a:buNone/>
            </a:pPr>
            <a:r>
              <a:rPr lang="es-ES" sz="1800" dirty="0">
                <a:solidFill>
                  <a:srgbClr val="B8C4D0"/>
                </a:solidFill>
                <a:latin typeface="Montserrat" pitchFamily="34" charset="0"/>
                <a:ea typeface="Montserrat" pitchFamily="34" charset="-122"/>
                <a:cs typeface="Montserrat" pitchFamily="34" charset="-120"/>
              </a:rPr>
              <a:t>Padre de </a:t>
            </a:r>
            <a:r>
              <a:rPr lang="es-ES" sz="1800" b="1" dirty="0">
                <a:solidFill>
                  <a:srgbClr val="FFFFFF"/>
                </a:solidFill>
                <a:latin typeface="Montserrat" pitchFamily="34" charset="0"/>
                <a:ea typeface="Montserrat" pitchFamily="34" charset="-122"/>
                <a:cs typeface="Montserrat" pitchFamily="34" charset="-120"/>
              </a:rPr>
              <a:t>Sergio</a:t>
            </a:r>
            <a:endParaRPr lang="es-ES" sz="1800" dirty="0">
              <a:solidFill>
                <a:srgbClr val="B8C4D0"/>
              </a:solidFill>
              <a:latin typeface="Montserrat" pitchFamily="34" charset="0"/>
              <a:ea typeface="Montserrat" pitchFamily="34" charset="-122"/>
              <a:cs typeface="Montserrat" pitchFamily="34" charset="-120"/>
            </a:endParaRPr>
          </a:p>
        </p:txBody>
      </p:sp>
    </p:spTree>
    <p:extLst>
      <p:ext uri="{BB962C8B-B14F-4D97-AF65-F5344CB8AC3E}">
        <p14:creationId xmlns:p14="http://schemas.microsoft.com/office/powerpoint/2010/main" val="185976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9B70D-864A-F642-EDF6-0F3C0E26F505}"/>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FA839071-2D42-6EED-7085-6310E59F7883}"/>
              </a:ext>
            </a:extLst>
          </p:cNvPr>
          <p:cNvSpPr txBox="1">
            <a:spLocks/>
          </p:cNvSpPr>
          <p:nvPr/>
        </p:nvSpPr>
        <p:spPr bwMode="auto">
          <a:xfrm>
            <a:off x="800100" y="1543050"/>
            <a:ext cx="7543800" cy="2057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68580" tIns="34290" rIns="68580" bIns="34290" numCol="1" rtlCol="0" anchor="ctr" anchorCtr="0" compatLnSpc="1">
            <a:prstTxWarp prst="textNoShape">
              <a:avLst/>
            </a:prstTxWarp>
            <a:noAutofit/>
          </a:bodyPr>
          <a:lstStyle>
            <a:defPPr>
              <a:defRPr lang="es-ES_tradnl"/>
            </a:defPPr>
            <a:lvl1pPr algn="l" rtl="0" eaLnBrk="0" fontAlgn="base" hangingPunct="0">
              <a:spcBef>
                <a:spcPct val="0"/>
              </a:spcBef>
              <a:spcAft>
                <a:spcPct val="0"/>
              </a:spcAft>
              <a:defRPr kern="1200">
                <a:solidFill>
                  <a:schemeClr val="tx1"/>
                </a:solidFill>
                <a:latin typeface="Calibri" charset="0"/>
                <a:ea typeface="+mn-ea"/>
                <a:cs typeface="+mn-cs"/>
              </a:defRPr>
            </a:lvl1pPr>
            <a:lvl2pPr marL="548640" algn="l" rtl="0" eaLnBrk="0" fontAlgn="base" hangingPunct="0">
              <a:spcBef>
                <a:spcPct val="0"/>
              </a:spcBef>
              <a:spcAft>
                <a:spcPct val="0"/>
              </a:spcAft>
              <a:defRPr kern="1200">
                <a:solidFill>
                  <a:schemeClr val="tx1"/>
                </a:solidFill>
                <a:latin typeface="Calibri" charset="0"/>
                <a:ea typeface="+mn-ea"/>
                <a:cs typeface="+mn-cs"/>
              </a:defRPr>
            </a:lvl2pPr>
            <a:lvl3pPr marL="1097280" algn="l" rtl="0" eaLnBrk="0" fontAlgn="base" hangingPunct="0">
              <a:spcBef>
                <a:spcPct val="0"/>
              </a:spcBef>
              <a:spcAft>
                <a:spcPct val="0"/>
              </a:spcAft>
              <a:defRPr kern="1200">
                <a:solidFill>
                  <a:schemeClr val="tx1"/>
                </a:solidFill>
                <a:latin typeface="Calibri" charset="0"/>
                <a:ea typeface="+mn-ea"/>
                <a:cs typeface="+mn-cs"/>
              </a:defRPr>
            </a:lvl3pPr>
            <a:lvl4pPr marL="1645920" algn="l" rtl="0" eaLnBrk="0" fontAlgn="base" hangingPunct="0">
              <a:spcBef>
                <a:spcPct val="0"/>
              </a:spcBef>
              <a:spcAft>
                <a:spcPct val="0"/>
              </a:spcAft>
              <a:defRPr kern="1200">
                <a:solidFill>
                  <a:schemeClr val="tx1"/>
                </a:solidFill>
                <a:latin typeface="Calibri" charset="0"/>
                <a:ea typeface="+mn-ea"/>
                <a:cs typeface="+mn-cs"/>
              </a:defRPr>
            </a:lvl4pPr>
            <a:lvl5pPr marL="2194560" algn="l" rtl="0" eaLnBrk="0" fontAlgn="base" hangingPunct="0">
              <a:spcBef>
                <a:spcPct val="0"/>
              </a:spcBef>
              <a:spcAft>
                <a:spcPct val="0"/>
              </a:spcAft>
              <a:defRPr kern="1200">
                <a:solidFill>
                  <a:schemeClr val="tx1"/>
                </a:solidFill>
                <a:latin typeface="Calibri" charset="0"/>
                <a:ea typeface="+mn-ea"/>
                <a:cs typeface="+mn-cs"/>
              </a:defRPr>
            </a:lvl5pPr>
            <a:lvl6pPr marL="2743200" algn="l" defTabSz="1097280" rtl="0" eaLnBrk="1" latinLnBrk="0" hangingPunct="1">
              <a:defRPr kern="1200">
                <a:solidFill>
                  <a:schemeClr val="tx1"/>
                </a:solidFill>
                <a:latin typeface="Calibri" charset="0"/>
                <a:ea typeface="+mn-ea"/>
                <a:cs typeface="+mn-cs"/>
              </a:defRPr>
            </a:lvl6pPr>
            <a:lvl7pPr marL="3291840" algn="l" defTabSz="1097280" rtl="0" eaLnBrk="1" latinLnBrk="0" hangingPunct="1">
              <a:defRPr kern="1200">
                <a:solidFill>
                  <a:schemeClr val="tx1"/>
                </a:solidFill>
                <a:latin typeface="Calibri" charset="0"/>
                <a:ea typeface="+mn-ea"/>
                <a:cs typeface="+mn-cs"/>
              </a:defRPr>
            </a:lvl7pPr>
            <a:lvl8pPr marL="3840480" algn="l" defTabSz="1097280" rtl="0" eaLnBrk="1" latinLnBrk="0" hangingPunct="1">
              <a:defRPr kern="1200">
                <a:solidFill>
                  <a:schemeClr val="tx1"/>
                </a:solidFill>
                <a:latin typeface="Calibri" charset="0"/>
                <a:ea typeface="+mn-ea"/>
                <a:cs typeface="+mn-cs"/>
              </a:defRPr>
            </a:lvl8pPr>
            <a:lvl9pPr marL="4389120" algn="l" defTabSz="1097280" rtl="0" eaLnBrk="1" latinLnBrk="0" hangingPunct="1">
              <a:defRPr kern="1200">
                <a:solidFill>
                  <a:schemeClr val="tx1"/>
                </a:solidFill>
                <a:latin typeface="Calibri" charset="0"/>
                <a:ea typeface="+mn-ea"/>
                <a:cs typeface="+mn-cs"/>
              </a:defRPr>
            </a:lvl9pPr>
          </a:lstStyle>
          <a:p>
            <a:pPr algn="ctr">
              <a:lnSpc>
                <a:spcPct val="80000"/>
              </a:lnSpc>
            </a:pPr>
            <a:r>
              <a:rPr lang="es-ES" sz="5400" dirty="0">
                <a:solidFill>
                  <a:srgbClr val="FFFFFF"/>
                </a:solidFill>
                <a:latin typeface="Montserrat ExtraBold" pitchFamily="2" charset="0"/>
              </a:rPr>
              <a:t>Seguir</a:t>
            </a:r>
            <a:endParaRPr lang="es-ES" sz="2100" dirty="0">
              <a:solidFill>
                <a:srgbClr val="AAAAAA"/>
              </a:solidFill>
              <a:latin typeface="Montserrat" pitchFamily="2" charset="0"/>
            </a:endParaRPr>
          </a:p>
        </p:txBody>
      </p:sp>
      <p:sp>
        <p:nvSpPr>
          <p:cNvPr id="500" name="AccentBar">
            <a:extLst>
              <a:ext uri="{FF2B5EF4-FFF2-40B4-BE49-F238E27FC236}">
                <a16:creationId xmlns:a16="http://schemas.microsoft.com/office/drawing/2014/main" id="{88AA4226-2FE3-FA14-6093-3EE3F312E403}"/>
              </a:ext>
            </a:extLst>
          </p:cNvP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391594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10" name="YearLabel"/>
          <p:cNvSpPr>
            <a:spLocks noGrp="1"/>
          </p:cNvSpPr>
          <p:nvPr/>
        </p:nvSpPr>
        <p:spPr>
          <a:xfrm>
            <a:off x="685800" y="476250"/>
            <a:ext cx="3810000" cy="285750"/>
          </a:xfrm>
          <a:prstGeom prst="rect">
            <a:avLst/>
          </a:prstGeom>
          <a:noFill/>
          <a:ln>
            <a:noFill/>
          </a:ln>
        </p:spPr>
        <p:txBody>
          <a:bodyPr wrap="square" lIns="0" tIns="0" rIns="0" bIns="0" anchor="t"/>
          <a:lstStyle/>
          <a:p>
            <a:pPr algn="l"/>
            <a:r>
              <a:rPr lang="es-ES" sz="1200" dirty="0">
                <a:solidFill>
                  <a:srgbClr val="FFFFFF">
                    <a:alpha val="50000"/>
                  </a:srgbClr>
                </a:solidFill>
                <a:latin typeface="Montserrat" pitchFamily="2" charset="0"/>
              </a:rPr>
              <a:t>JUNIO 2017</a:t>
            </a:r>
          </a:p>
        </p:txBody>
      </p:sp>
      <p:sp>
        <p:nvSpPr>
          <p:cNvPr id="11" name="Title"/>
          <p:cNvSpPr>
            <a:spLocks noGrp="1"/>
          </p:cNvSpPr>
          <p:nvPr/>
        </p:nvSpPr>
        <p:spPr>
          <a:xfrm>
            <a:off x="685800" y="781050"/>
            <a:ext cx="4762500" cy="571500"/>
          </a:xfrm>
          <a:prstGeom prst="rect">
            <a:avLst/>
          </a:prstGeom>
          <a:noFill/>
          <a:ln>
            <a:noFill/>
          </a:ln>
        </p:spPr>
        <p:txBody>
          <a:bodyPr wrap="square" lIns="0" tIns="0" rIns="0" bIns="0" anchor="t"/>
          <a:lstStyle/>
          <a:p>
            <a:pPr algn="l"/>
            <a:r>
              <a:rPr lang="es-ES" sz="2700" dirty="0">
                <a:solidFill>
                  <a:srgbClr val="FFFFFF"/>
                </a:solidFill>
                <a:latin typeface="Montserrat ExtraBold" pitchFamily="2" charset="0"/>
              </a:rPr>
              <a:t>Attention Is All</a:t>
            </a:r>
          </a:p>
          <a:p>
            <a:pPr algn="l"/>
            <a:r>
              <a:rPr lang="es-ES" sz="2700" dirty="0">
                <a:solidFill>
                  <a:srgbClr val="FFFFFF"/>
                </a:solidFill>
                <a:latin typeface="Montserrat ExtraBold" pitchFamily="2" charset="0"/>
              </a:rPr>
              <a:t>You Need</a:t>
            </a:r>
          </a:p>
        </p:txBody>
      </p:sp>
      <p:cxnSp>
        <p:nvCxnSpPr>
          <p:cNvPr id="12" name="AccentLine"/>
          <p:cNvCxnSpPr/>
          <p:nvPr/>
        </p:nvCxnSpPr>
        <p:spPr>
          <a:xfrm>
            <a:off x="685800" y="2095500"/>
            <a:ext cx="838200" cy="0"/>
          </a:xfrm>
          <a:prstGeom prst="line">
            <a:avLst/>
          </a:prstGeom>
          <a:ln w="38100">
            <a:solidFill>
              <a:srgbClr val="EB0028"/>
            </a:solidFill>
          </a:ln>
        </p:spPr>
      </p:cxnSp>
      <p:sp>
        <p:nvSpPr>
          <p:cNvPr id="13" name="Description"/>
          <p:cNvSpPr>
            <a:spLocks noGrp="1"/>
          </p:cNvSpPr>
          <p:nvPr/>
        </p:nvSpPr>
        <p:spPr>
          <a:xfrm>
            <a:off x="685800" y="2286000"/>
            <a:ext cx="4191000" cy="1143000"/>
          </a:xfrm>
          <a:prstGeom prst="rect">
            <a:avLst/>
          </a:prstGeom>
          <a:noFill/>
          <a:ln>
            <a:noFill/>
          </a:ln>
        </p:spPr>
        <p:txBody>
          <a:bodyPr wrap="square" lIns="0" tIns="0" rIns="0" bIns="0" anchor="t"/>
          <a:lstStyle/>
          <a:p>
            <a:pPr algn="l">
              <a:lnSpc>
                <a:spcPct val="130000"/>
              </a:lnSpc>
            </a:pPr>
            <a:r>
              <a:rPr lang="es-ES" sz="1350" dirty="0">
                <a:solidFill>
                  <a:srgbClr val="FFFFFF">
                    <a:alpha val="80000"/>
                  </a:srgbClr>
                </a:solidFill>
                <a:latin typeface="Montserrat" pitchFamily="2" charset="0"/>
              </a:rPr>
              <a:t>Google publica el paper que introduce la </a:t>
            </a:r>
            <a:r>
              <a:rPr lang="es-ES" sz="1350" b="1" dirty="0">
                <a:solidFill>
                  <a:srgbClr val="EB0028"/>
                </a:solidFill>
                <a:latin typeface="Montserrat ExtraBold" pitchFamily="2" charset="0"/>
              </a:rPr>
              <a:t>arquitectura Transformer</a:t>
            </a:r>
            <a:r>
              <a:rPr lang="es-ES" sz="1350" dirty="0">
                <a:solidFill>
                  <a:srgbClr val="FFFFFF">
                    <a:alpha val="80000"/>
                  </a:srgbClr>
                </a:solidFill>
                <a:latin typeface="Montserrat" pitchFamily="2" charset="0"/>
              </a:rPr>
              <a:t>, reemplazando las redes recurrentes con mecanismos de atención.</a:t>
            </a:r>
          </a:p>
        </p:txBody>
      </p:sp>
      <p:sp>
        <p:nvSpPr>
          <p:cNvPr id="14" name="AuthorsLabel"/>
          <p:cNvSpPr>
            <a:spLocks noGrp="1"/>
          </p:cNvSpPr>
          <p:nvPr/>
        </p:nvSpPr>
        <p:spPr>
          <a:xfrm>
            <a:off x="685800" y="3619500"/>
            <a:ext cx="1905000" cy="228600"/>
          </a:xfrm>
          <a:prstGeom prst="rect">
            <a:avLst/>
          </a:prstGeom>
          <a:noFill/>
          <a:ln>
            <a:noFill/>
          </a:ln>
        </p:spPr>
        <p:txBody>
          <a:bodyPr wrap="square" lIns="0" tIns="0" rIns="0" bIns="0" anchor="t"/>
          <a:lstStyle/>
          <a:p>
            <a:pPr algn="l"/>
            <a:r>
              <a:rPr lang="es-ES" sz="1050" dirty="0">
                <a:solidFill>
                  <a:srgbClr val="FFFFFF">
                    <a:alpha val="40000"/>
                  </a:srgbClr>
                </a:solidFill>
                <a:latin typeface="Montserrat" pitchFamily="2" charset="0"/>
              </a:rPr>
              <a:t>AUTORES</a:t>
            </a:r>
          </a:p>
        </p:txBody>
      </p:sp>
      <p:sp>
        <p:nvSpPr>
          <p:cNvPr id="15" name="AuthorsValue"/>
          <p:cNvSpPr>
            <a:spLocks noGrp="1"/>
          </p:cNvSpPr>
          <p:nvPr/>
        </p:nvSpPr>
        <p:spPr>
          <a:xfrm>
            <a:off x="685800" y="3848100"/>
            <a:ext cx="2857500" cy="228600"/>
          </a:xfrm>
          <a:prstGeom prst="rect">
            <a:avLst/>
          </a:prstGeom>
          <a:noFill/>
          <a:ln>
            <a:noFill/>
          </a:ln>
        </p:spPr>
        <p:txBody>
          <a:bodyPr wrap="square" lIns="0" tIns="0" rIns="0" bIns="0" anchor="t"/>
          <a:lstStyle/>
          <a:p>
            <a:pPr algn="l"/>
            <a:r>
              <a:rPr lang="es-ES" sz="1200" dirty="0">
                <a:solidFill>
                  <a:srgbClr val="FFFFFF"/>
                </a:solidFill>
                <a:latin typeface="Montserrat ExtraBold" pitchFamily="2" charset="0"/>
              </a:rPr>
              <a:t>Vaswani et al. (Google Brain)</a:t>
            </a:r>
          </a:p>
        </p:txBody>
      </p:sp>
      <p:sp>
        <p:nvSpPr>
          <p:cNvPr id="16" name="CitationsLabel"/>
          <p:cNvSpPr>
            <a:spLocks noGrp="1"/>
          </p:cNvSpPr>
          <p:nvPr/>
        </p:nvSpPr>
        <p:spPr>
          <a:xfrm>
            <a:off x="685800" y="4229100"/>
            <a:ext cx="1905000" cy="228600"/>
          </a:xfrm>
          <a:prstGeom prst="rect">
            <a:avLst/>
          </a:prstGeom>
          <a:noFill/>
          <a:ln>
            <a:noFill/>
          </a:ln>
        </p:spPr>
        <p:txBody>
          <a:bodyPr wrap="square" lIns="0" tIns="0" rIns="0" bIns="0" anchor="t"/>
          <a:lstStyle/>
          <a:p>
            <a:pPr algn="l"/>
            <a:r>
              <a:rPr lang="es-ES" sz="1050" dirty="0">
                <a:solidFill>
                  <a:srgbClr val="FFFFFF">
                    <a:alpha val="40000"/>
                  </a:srgbClr>
                </a:solidFill>
                <a:latin typeface="Montserrat" pitchFamily="2" charset="0"/>
              </a:rPr>
              <a:t>CITAS</a:t>
            </a:r>
          </a:p>
        </p:txBody>
      </p:sp>
      <p:sp>
        <p:nvSpPr>
          <p:cNvPr id="17" name="CitationsValue"/>
          <p:cNvSpPr>
            <a:spLocks noGrp="1"/>
          </p:cNvSpPr>
          <p:nvPr/>
        </p:nvSpPr>
        <p:spPr>
          <a:xfrm>
            <a:off x="685800" y="4457700"/>
            <a:ext cx="2857500" cy="228600"/>
          </a:xfrm>
          <a:prstGeom prst="rect">
            <a:avLst/>
          </a:prstGeom>
          <a:noFill/>
          <a:ln>
            <a:noFill/>
          </a:ln>
        </p:spPr>
        <p:txBody>
          <a:bodyPr wrap="square" lIns="0" tIns="0" rIns="0" bIns="0" anchor="t"/>
          <a:lstStyle/>
          <a:p>
            <a:pPr algn="l"/>
            <a:r>
              <a:rPr lang="es-ES" sz="1200" dirty="0">
                <a:solidFill>
                  <a:srgbClr val="FFFFFF"/>
                </a:solidFill>
                <a:latin typeface="Montserrat ExtraBold" pitchFamily="2" charset="0"/>
              </a:rPr>
              <a:t>+140.000</a:t>
            </a:r>
          </a:p>
        </p:txBody>
      </p:sp>
      <p:sp>
        <p:nvSpPr>
          <p:cNvPr id="30" name="PageNum"/>
          <p:cNvSpPr>
            <a:spLocks noGrp="1"/>
          </p:cNvSpPr>
          <p:nvPr/>
        </p:nvSpPr>
        <p:spPr>
          <a:xfrm>
            <a:off x="8620125" y="4857750"/>
            <a:ext cx="381000" cy="238125"/>
          </a:xfrm>
          <a:prstGeom prst="rect">
            <a:avLst/>
          </a:prstGeom>
          <a:noFill/>
          <a:ln>
            <a:noFill/>
          </a:ln>
        </p:spPr>
        <p:txBody>
          <a:bodyPr wrap="square" lIns="0" tIns="0" rIns="0" bIns="0" anchor="t"/>
          <a:lstStyle/>
          <a:p>
            <a:pPr algn="l"/>
            <a:r>
              <a:rPr lang="en-US" sz="1050">
                <a:solidFill>
                  <a:srgbClr val="999999"/>
                </a:solidFill>
                <a:latin typeface="Montserrat SemiBold"/>
              </a:rPr>
              <a:t>18</a:t>
            </a:r>
          </a:p>
        </p:txBody>
      </p:sp>
      <p:sp>
        <p:nvSpPr>
          <p:cNvPr id="25" name="BigNumber"/>
          <p:cNvSpPr>
            <a:spLocks noGrp="1"/>
          </p:cNvSpPr>
          <p:nvPr/>
        </p:nvSpPr>
        <p:spPr>
          <a:xfrm>
            <a:off x="5905500" y="381000"/>
            <a:ext cx="2857500" cy="2857500"/>
          </a:xfrm>
          <a:prstGeom prst="rect">
            <a:avLst/>
          </a:prstGeom>
          <a:noFill/>
          <a:ln>
            <a:noFill/>
          </a:ln>
        </p:spPr>
        <p:txBody>
          <a:bodyPr wrap="square" lIns="0" tIns="0" rIns="0" bIns="0" anchor="t"/>
          <a:lstStyle/>
          <a:p>
            <a:pPr algn="r"/>
            <a:r>
              <a:rPr lang="en-US" sz="9000" dirty="0">
                <a:solidFill>
                  <a:srgbClr val="FFFFFF">
                    <a:alpha val="6000"/>
                  </a:srgbClr>
                </a:solidFill>
                <a:latin typeface="Montserrat ExtraBold" pitchFamily="2" charset="0"/>
              </a:rPr>
              <a:t>01</a:t>
            </a:r>
          </a:p>
        </p:txBody>
      </p:sp>
      <p:pic>
        <p:nvPicPr>
          <p:cNvPr id="3" name="Picture 2">
            <a:extLst>
              <a:ext uri="{FF2B5EF4-FFF2-40B4-BE49-F238E27FC236}">
                <a16:creationId xmlns:a16="http://schemas.microsoft.com/office/drawing/2014/main" id="{D47E7230-9FB1-7936-D2F2-3E33372D1D69}"/>
              </a:ext>
            </a:extLst>
          </p:cNvPr>
          <p:cNvPicPr>
            <a:picLocks noChangeAspect="1"/>
          </p:cNvPicPr>
          <p:nvPr/>
        </p:nvPicPr>
        <p:blipFill>
          <a:blip r:embed="rId2"/>
          <a:stretch>
            <a:fillRect/>
          </a:stretch>
        </p:blipFill>
        <p:spPr>
          <a:xfrm>
            <a:off x="5002206" y="381000"/>
            <a:ext cx="3886400" cy="4429353"/>
          </a:xfrm>
          <a:prstGeom prst="rect">
            <a:avLst/>
          </a:prstGeom>
        </p:spPr>
      </p:pic>
      <p:sp>
        <p:nvSpPr>
          <p:cNvPr id="8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3638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10" name="YearLabel"/>
          <p:cNvSpPr>
            <a:spLocks noGrp="1"/>
          </p:cNvSpPr>
          <p:nvPr/>
        </p:nvSpPr>
        <p:spPr>
          <a:xfrm>
            <a:off x="685800" y="476250"/>
            <a:ext cx="3810000" cy="285750"/>
          </a:xfrm>
          <a:prstGeom prst="rect">
            <a:avLst/>
          </a:prstGeom>
          <a:noFill/>
          <a:ln>
            <a:noFill/>
          </a:ln>
        </p:spPr>
        <p:txBody>
          <a:bodyPr wrap="square" lIns="0" tIns="0" rIns="0" bIns="0" anchor="t"/>
          <a:lstStyle/>
          <a:p>
            <a:pPr algn="l"/>
            <a:r>
              <a:rPr lang="es-ES" sz="1200" dirty="0">
                <a:solidFill>
                  <a:srgbClr val="FFFFFF">
                    <a:alpha val="50000"/>
                  </a:srgbClr>
                </a:solidFill>
                <a:latin typeface="Montserrat" pitchFamily="2" charset="0"/>
              </a:rPr>
              <a:t>FEBRERO 2019</a:t>
            </a:r>
          </a:p>
        </p:txBody>
      </p:sp>
      <p:sp>
        <p:nvSpPr>
          <p:cNvPr id="11" name="Title"/>
          <p:cNvSpPr>
            <a:spLocks noGrp="1"/>
          </p:cNvSpPr>
          <p:nvPr/>
        </p:nvSpPr>
        <p:spPr>
          <a:xfrm>
            <a:off x="685800" y="781050"/>
            <a:ext cx="4762500" cy="1047750"/>
          </a:xfrm>
          <a:prstGeom prst="rect">
            <a:avLst/>
          </a:prstGeom>
          <a:noFill/>
          <a:ln>
            <a:noFill/>
          </a:ln>
        </p:spPr>
        <p:txBody>
          <a:bodyPr wrap="square" lIns="0" tIns="0" rIns="0" bIns="0" anchor="t"/>
          <a:lstStyle/>
          <a:p>
            <a:pPr algn="l"/>
            <a:r>
              <a:rPr lang="es-ES" sz="2700" dirty="0">
                <a:solidFill>
                  <a:srgbClr val="FFFFFF"/>
                </a:solidFill>
                <a:latin typeface="Montserrat ExtraBold" pitchFamily="2" charset="0"/>
              </a:rPr>
              <a:t>GPT-2</a:t>
            </a:r>
          </a:p>
        </p:txBody>
      </p:sp>
      <p:cxnSp>
        <p:nvCxnSpPr>
          <p:cNvPr id="12" name="AccentLine"/>
          <p:cNvCxnSpPr/>
          <p:nvPr/>
        </p:nvCxnSpPr>
        <p:spPr>
          <a:xfrm>
            <a:off x="685800" y="1905000"/>
            <a:ext cx="838200" cy="0"/>
          </a:xfrm>
          <a:prstGeom prst="line">
            <a:avLst/>
          </a:prstGeom>
          <a:ln w="38100">
            <a:solidFill>
              <a:srgbClr val="EB0028"/>
            </a:solidFill>
          </a:ln>
        </p:spPr>
      </p:cxnSp>
      <p:sp>
        <p:nvSpPr>
          <p:cNvPr id="13" name="Description"/>
          <p:cNvSpPr>
            <a:spLocks noGrp="1"/>
          </p:cNvSpPr>
          <p:nvPr/>
        </p:nvSpPr>
        <p:spPr>
          <a:xfrm>
            <a:off x="685800" y="2076450"/>
            <a:ext cx="2783541" cy="952500"/>
          </a:xfrm>
          <a:prstGeom prst="rect">
            <a:avLst/>
          </a:prstGeom>
          <a:noFill/>
          <a:ln>
            <a:noFill/>
          </a:ln>
        </p:spPr>
        <p:txBody>
          <a:bodyPr wrap="square" lIns="0" tIns="0" rIns="0" bIns="0" anchor="t"/>
          <a:lstStyle/>
          <a:p>
            <a:pPr algn="l">
              <a:lnSpc>
                <a:spcPct val="130000"/>
              </a:lnSpc>
            </a:pPr>
            <a:r>
              <a:rPr lang="es-ES" sz="1350" dirty="0">
                <a:solidFill>
                  <a:srgbClr val="FFFFFF">
                    <a:alpha val="80000"/>
                  </a:srgbClr>
                </a:solidFill>
                <a:latin typeface="Montserrat" pitchFamily="2" charset="0"/>
              </a:rPr>
              <a:t>OpenAI aplica los Transformers a </a:t>
            </a:r>
            <a:r>
              <a:rPr lang="es-ES" sz="1350" b="1" dirty="0">
                <a:solidFill>
                  <a:srgbClr val="EB0028"/>
                </a:solidFill>
                <a:latin typeface="Montserrat ExtraBold" pitchFamily="2" charset="0"/>
              </a:rPr>
              <a:t>generación de texto</a:t>
            </a:r>
            <a:r>
              <a:rPr lang="es-ES" sz="1350" dirty="0">
                <a:solidFill>
                  <a:srgbClr val="FFFFFF">
                    <a:alpha val="80000"/>
                  </a:srgbClr>
                </a:solidFill>
                <a:latin typeface="Montserrat" pitchFamily="2" charset="0"/>
              </a:rPr>
              <a:t>. Tan bueno que lo consideran "demasiado peligroso" para publicar completo.</a:t>
            </a:r>
          </a:p>
        </p:txBody>
      </p:sp>
      <p:sp>
        <p:nvSpPr>
          <p:cNvPr id="20" name="Card1"/>
          <p:cNvSpPr>
            <a:spLocks noGrp="1"/>
          </p:cNvSpPr>
          <p:nvPr/>
        </p:nvSpPr>
        <p:spPr>
          <a:xfrm>
            <a:off x="685800" y="3524250"/>
            <a:ext cx="2381250" cy="1238250"/>
          </a:xfrm>
          <a:prstGeom prst="roundRect">
            <a:avLst>
              <a:gd name="adj" fmla="val 8000"/>
            </a:avLst>
          </a:prstGeom>
          <a:solidFill>
            <a:srgbClr val="2A2A2E"/>
          </a:solidFill>
          <a:ln>
            <a:noFill/>
          </a:ln>
        </p:spPr>
        <p:txBody>
          <a:bodyPr wrap="square" lIns="68580" tIns="34290" rIns="68580" bIns="34290" anchor="ctr"/>
          <a:lstStyle/>
          <a:p>
            <a:pPr algn="l"/>
            <a:r>
              <a:rPr lang="es-ES" sz="2100" b="1" dirty="0">
                <a:solidFill>
                  <a:srgbClr val="EB0028"/>
                </a:solidFill>
                <a:latin typeface="Montserrat ExtraBold" pitchFamily="2" charset="0"/>
              </a:rPr>
              <a:t>1.5B</a:t>
            </a:r>
          </a:p>
          <a:p>
            <a:pPr>
              <a:spcBef>
                <a:spcPts val="150"/>
              </a:spcBef>
            </a:pPr>
            <a:r>
              <a:rPr lang="es-ES" sz="1050" dirty="0">
                <a:solidFill>
                  <a:srgbClr val="FFFFFF">
                    <a:alpha val="60000"/>
                  </a:srgbClr>
                </a:solidFill>
                <a:latin typeface="Montserrat" pitchFamily="2" charset="0"/>
              </a:rPr>
              <a:t>parámetros</a:t>
            </a:r>
          </a:p>
        </p:txBody>
      </p:sp>
      <p:sp>
        <p:nvSpPr>
          <p:cNvPr id="21" name="Card2"/>
          <p:cNvSpPr>
            <a:spLocks noGrp="1"/>
          </p:cNvSpPr>
          <p:nvPr/>
        </p:nvSpPr>
        <p:spPr>
          <a:xfrm>
            <a:off x="3343275" y="3521919"/>
            <a:ext cx="2381250" cy="1238250"/>
          </a:xfrm>
          <a:prstGeom prst="roundRect">
            <a:avLst>
              <a:gd name="adj" fmla="val 8000"/>
            </a:avLst>
          </a:prstGeom>
          <a:solidFill>
            <a:srgbClr val="2A2A2E"/>
          </a:solidFill>
          <a:ln>
            <a:noFill/>
          </a:ln>
        </p:spPr>
        <p:txBody>
          <a:bodyPr wrap="square" lIns="68580" tIns="34290" rIns="68580" bIns="34290" anchor="ctr"/>
          <a:lstStyle/>
          <a:p>
            <a:pPr algn="l"/>
            <a:r>
              <a:rPr lang="es-ES" sz="2100" b="1" dirty="0">
                <a:solidFill>
                  <a:srgbClr val="EB0028"/>
                </a:solidFill>
                <a:latin typeface="Montserrat ExtraBold" pitchFamily="2" charset="0"/>
              </a:rPr>
              <a:t>40GB</a:t>
            </a:r>
          </a:p>
          <a:p>
            <a:pPr>
              <a:spcBef>
                <a:spcPts val="150"/>
              </a:spcBef>
            </a:pPr>
            <a:r>
              <a:rPr lang="es-ES" sz="1050" dirty="0">
                <a:solidFill>
                  <a:srgbClr val="FFFFFF">
                    <a:alpha val="60000"/>
                  </a:srgbClr>
                </a:solidFill>
                <a:latin typeface="Montserrat" pitchFamily="2" charset="0"/>
              </a:rPr>
              <a:t>datos de entrenamiento</a:t>
            </a:r>
          </a:p>
        </p:txBody>
      </p:sp>
      <p:sp>
        <p:nvSpPr>
          <p:cNvPr id="22" name="Card3"/>
          <p:cNvSpPr>
            <a:spLocks noGrp="1"/>
          </p:cNvSpPr>
          <p:nvPr/>
        </p:nvSpPr>
        <p:spPr>
          <a:xfrm>
            <a:off x="6000750" y="3521919"/>
            <a:ext cx="2762250" cy="1238250"/>
          </a:xfrm>
          <a:prstGeom prst="roundRect">
            <a:avLst>
              <a:gd name="adj" fmla="val 8000"/>
            </a:avLst>
          </a:prstGeom>
          <a:solidFill>
            <a:srgbClr val="2A2A2E"/>
          </a:solidFill>
          <a:ln>
            <a:noFill/>
          </a:ln>
        </p:spPr>
        <p:txBody>
          <a:bodyPr wrap="square" lIns="68580" tIns="34290" rIns="68580" bIns="34290" anchor="ctr"/>
          <a:lstStyle/>
          <a:p>
            <a:pPr algn="l"/>
            <a:r>
              <a:rPr lang="es-ES" sz="1200" b="1" dirty="0">
                <a:solidFill>
                  <a:srgbClr val="EB0028"/>
                </a:solidFill>
                <a:latin typeface="Montserrat ExtraBold" pitchFamily="2" charset="0"/>
              </a:rPr>
              <a:t>"Too dangerous</a:t>
            </a:r>
          </a:p>
          <a:p>
            <a:pPr algn="l"/>
            <a:r>
              <a:rPr lang="es-ES" sz="1200" b="1" dirty="0">
                <a:solidFill>
                  <a:srgbClr val="EB0028"/>
                </a:solidFill>
                <a:latin typeface="Montserrat ExtraBold" pitchFamily="2" charset="0"/>
              </a:rPr>
              <a:t>to release"</a:t>
            </a:r>
          </a:p>
          <a:p>
            <a:pPr>
              <a:spcBef>
                <a:spcPts val="150"/>
              </a:spcBef>
            </a:pPr>
            <a:r>
              <a:rPr lang="es-ES" sz="1050" dirty="0" err="1">
                <a:solidFill>
                  <a:srgbClr val="FFFFFF">
                    <a:alpha val="60000"/>
                  </a:srgbClr>
                </a:solidFill>
                <a:latin typeface="Montserrat" pitchFamily="2" charset="0"/>
              </a:rPr>
              <a:t>OpenAI</a:t>
            </a:r>
            <a:r>
              <a:rPr lang="es-ES" sz="1050" dirty="0">
                <a:solidFill>
                  <a:srgbClr val="FFFFFF">
                    <a:alpha val="60000"/>
                  </a:srgbClr>
                </a:solidFill>
                <a:latin typeface="Montserrat" pitchFamily="2" charset="0"/>
              </a:rPr>
              <a:t>, feb. 2019</a:t>
            </a:r>
          </a:p>
        </p:txBody>
      </p:sp>
      <p:sp>
        <p:nvSpPr>
          <p:cNvPr id="25" name="BigNumber"/>
          <p:cNvSpPr>
            <a:spLocks noGrp="1"/>
          </p:cNvSpPr>
          <p:nvPr/>
        </p:nvSpPr>
        <p:spPr>
          <a:xfrm>
            <a:off x="5905500" y="381000"/>
            <a:ext cx="2857500" cy="2857500"/>
          </a:xfrm>
          <a:prstGeom prst="rect">
            <a:avLst/>
          </a:prstGeom>
          <a:noFill/>
          <a:ln>
            <a:noFill/>
          </a:ln>
        </p:spPr>
        <p:txBody>
          <a:bodyPr wrap="square" lIns="0" tIns="0" rIns="0" bIns="0" anchor="t"/>
          <a:lstStyle/>
          <a:p>
            <a:pPr algn="r"/>
            <a:r>
              <a:rPr lang="en-US" sz="9000" dirty="0">
                <a:solidFill>
                  <a:srgbClr val="FFFFFF">
                    <a:alpha val="6000"/>
                  </a:srgbClr>
                </a:solidFill>
                <a:latin typeface="Montserrat ExtraBold" pitchFamily="2" charset="0"/>
              </a:rPr>
              <a:t>02</a:t>
            </a:r>
          </a:p>
        </p:txBody>
      </p:sp>
      <p:sp>
        <p:nvSpPr>
          <p:cNvPr id="30" name="PageNum"/>
          <p:cNvSpPr>
            <a:spLocks noGrp="1"/>
          </p:cNvSpPr>
          <p:nvPr/>
        </p:nvSpPr>
        <p:spPr>
          <a:xfrm>
            <a:off x="8620125" y="4857750"/>
            <a:ext cx="381000" cy="238125"/>
          </a:xfrm>
          <a:prstGeom prst="rect">
            <a:avLst/>
          </a:prstGeom>
          <a:noFill/>
          <a:ln>
            <a:noFill/>
          </a:ln>
        </p:spPr>
        <p:txBody>
          <a:bodyPr wrap="square" lIns="0" tIns="0" rIns="0" bIns="0" anchor="t"/>
          <a:lstStyle/>
          <a:p>
            <a:pPr algn="l"/>
            <a:r>
              <a:rPr lang="en-US" sz="1050">
                <a:solidFill>
                  <a:srgbClr val="999999"/>
                </a:solidFill>
                <a:latin typeface="Montserrat SemiBold"/>
              </a:rPr>
              <a:t>19</a:t>
            </a:r>
          </a:p>
        </p:txBody>
      </p:sp>
      <p:pic>
        <p:nvPicPr>
          <p:cNvPr id="3" name="Picture 2" descr="GPT-2 - Wikipedia, la enciclopedia libre">
            <a:extLst>
              <a:ext uri="{FF2B5EF4-FFF2-40B4-BE49-F238E27FC236}">
                <a16:creationId xmlns:a16="http://schemas.microsoft.com/office/drawing/2014/main" id="{09EDEAF6-0E72-B241-BB1A-4E741E9D9E2B}"/>
              </a:ext>
            </a:extLst>
          </p:cNvPr>
          <p:cNvPicPr>
            <a:picLocks noChangeAspect="1"/>
          </p:cNvPicPr>
          <p:nvPr/>
        </p:nvPicPr>
        <p:blipFill>
          <a:blip r:embed="rId2"/>
          <a:stretch>
            <a:fillRect/>
          </a:stretch>
        </p:blipFill>
        <p:spPr>
          <a:xfrm>
            <a:off x="3777384" y="669081"/>
            <a:ext cx="4985616" cy="2471838"/>
          </a:xfrm>
          <a:prstGeom prst="rect">
            <a:avLst/>
          </a:prstGeom>
        </p:spPr>
      </p:pic>
      <p:sp>
        <p:nvSpPr>
          <p:cNvPr id="8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287861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10" name="YearLabel"/>
          <p:cNvSpPr>
            <a:spLocks noGrp="1"/>
          </p:cNvSpPr>
          <p:nvPr/>
        </p:nvSpPr>
        <p:spPr>
          <a:xfrm>
            <a:off x="685800" y="476250"/>
            <a:ext cx="3810000" cy="285750"/>
          </a:xfrm>
          <a:prstGeom prst="rect">
            <a:avLst/>
          </a:prstGeom>
          <a:noFill/>
          <a:ln>
            <a:noFill/>
          </a:ln>
        </p:spPr>
        <p:txBody>
          <a:bodyPr wrap="square" lIns="0" tIns="0" rIns="0" bIns="0" anchor="t"/>
          <a:lstStyle/>
          <a:p>
            <a:pPr algn="l"/>
            <a:r>
              <a:rPr lang="es-ES" sz="1200" dirty="0">
                <a:solidFill>
                  <a:srgbClr val="FFFFFF">
                    <a:alpha val="50000"/>
                  </a:srgbClr>
                </a:solidFill>
                <a:latin typeface="Montserrat" pitchFamily="2" charset="0"/>
              </a:rPr>
              <a:t>JUNIO 2020</a:t>
            </a:r>
          </a:p>
        </p:txBody>
      </p:sp>
      <p:sp>
        <p:nvSpPr>
          <p:cNvPr id="11" name="Title"/>
          <p:cNvSpPr>
            <a:spLocks noGrp="1"/>
          </p:cNvSpPr>
          <p:nvPr/>
        </p:nvSpPr>
        <p:spPr>
          <a:xfrm>
            <a:off x="685800" y="781050"/>
            <a:ext cx="4762500" cy="571500"/>
          </a:xfrm>
          <a:prstGeom prst="rect">
            <a:avLst/>
          </a:prstGeom>
          <a:noFill/>
          <a:ln>
            <a:noFill/>
          </a:ln>
        </p:spPr>
        <p:txBody>
          <a:bodyPr wrap="square" lIns="0" tIns="0" rIns="0" bIns="0" anchor="t"/>
          <a:lstStyle/>
          <a:p>
            <a:pPr algn="l"/>
            <a:r>
              <a:rPr lang="es-ES" sz="2700" dirty="0">
                <a:solidFill>
                  <a:srgbClr val="FFFFFF"/>
                </a:solidFill>
                <a:latin typeface="Montserrat ExtraBold" pitchFamily="2" charset="0"/>
              </a:rPr>
              <a:t>GPT-3</a:t>
            </a:r>
          </a:p>
        </p:txBody>
      </p:sp>
      <p:cxnSp>
        <p:nvCxnSpPr>
          <p:cNvPr id="12" name="AccentLine"/>
          <p:cNvCxnSpPr/>
          <p:nvPr/>
        </p:nvCxnSpPr>
        <p:spPr>
          <a:xfrm>
            <a:off x="685800" y="1905000"/>
            <a:ext cx="838200" cy="0"/>
          </a:xfrm>
          <a:prstGeom prst="line">
            <a:avLst/>
          </a:prstGeom>
          <a:ln w="38100">
            <a:solidFill>
              <a:srgbClr val="EB0028"/>
            </a:solidFill>
          </a:ln>
        </p:spPr>
      </p:cxnSp>
      <p:sp>
        <p:nvSpPr>
          <p:cNvPr id="13" name="Description"/>
          <p:cNvSpPr>
            <a:spLocks noGrp="1"/>
          </p:cNvSpPr>
          <p:nvPr/>
        </p:nvSpPr>
        <p:spPr>
          <a:xfrm>
            <a:off x="685800" y="2076450"/>
            <a:ext cx="2433918" cy="952500"/>
          </a:xfrm>
          <a:prstGeom prst="rect">
            <a:avLst/>
          </a:prstGeom>
          <a:noFill/>
          <a:ln>
            <a:noFill/>
          </a:ln>
        </p:spPr>
        <p:txBody>
          <a:bodyPr wrap="square" lIns="0" tIns="0" rIns="0" bIns="0" anchor="t"/>
          <a:lstStyle/>
          <a:p>
            <a:pPr algn="l">
              <a:lnSpc>
                <a:spcPct val="130000"/>
              </a:lnSpc>
            </a:pPr>
            <a:r>
              <a:rPr lang="es-ES" sz="1350" dirty="0">
                <a:solidFill>
                  <a:srgbClr val="FFFFFF">
                    <a:alpha val="80000"/>
                  </a:srgbClr>
                </a:solidFill>
                <a:latin typeface="Montserrat" pitchFamily="2" charset="0"/>
              </a:rPr>
              <a:t>El salto de escala. El modelo más grande jamás entrenado demuestra capacidades </a:t>
            </a:r>
            <a:r>
              <a:rPr lang="es-ES" sz="1350" b="1" dirty="0">
                <a:solidFill>
                  <a:srgbClr val="FF6B6B"/>
                </a:solidFill>
                <a:latin typeface="Montserrat ExtraBold" pitchFamily="2" charset="0"/>
              </a:rPr>
              <a:t>emergentes</a:t>
            </a:r>
            <a:r>
              <a:rPr lang="es-ES" sz="1350" dirty="0">
                <a:solidFill>
                  <a:srgbClr val="FFFFFF">
                    <a:alpha val="80000"/>
                  </a:srgbClr>
                </a:solidFill>
                <a:latin typeface="Montserrat" pitchFamily="2" charset="0"/>
              </a:rPr>
              <a:t> inesperadas.</a:t>
            </a:r>
          </a:p>
        </p:txBody>
      </p:sp>
      <p:sp>
        <p:nvSpPr>
          <p:cNvPr id="20" name="Card1"/>
          <p:cNvSpPr>
            <a:spLocks noGrp="1"/>
          </p:cNvSpPr>
          <p:nvPr/>
        </p:nvSpPr>
        <p:spPr>
          <a:xfrm>
            <a:off x="685800" y="3524250"/>
            <a:ext cx="1809750" cy="1238250"/>
          </a:xfrm>
          <a:prstGeom prst="roundRect">
            <a:avLst>
              <a:gd name="adj" fmla="val 8000"/>
            </a:avLst>
          </a:prstGeom>
          <a:solidFill>
            <a:srgbClr val="2A2A2E"/>
          </a:solidFill>
          <a:ln>
            <a:noFill/>
          </a:ln>
        </p:spPr>
        <p:txBody>
          <a:bodyPr wrap="square" lIns="68580" tIns="34290" rIns="68580" bIns="34290" anchor="ctr"/>
          <a:lstStyle/>
          <a:p>
            <a:pPr algn="l"/>
            <a:r>
              <a:rPr lang="es-ES" sz="2100" b="1" dirty="0">
                <a:solidFill>
                  <a:srgbClr val="FF6B6B"/>
                </a:solidFill>
                <a:latin typeface="Montserrat ExtraBold" pitchFamily="2" charset="0"/>
              </a:rPr>
              <a:t>175B</a:t>
            </a:r>
          </a:p>
          <a:p>
            <a:pPr>
              <a:spcBef>
                <a:spcPts val="150"/>
              </a:spcBef>
            </a:pPr>
            <a:r>
              <a:rPr lang="es-ES" sz="1050" dirty="0">
                <a:solidFill>
                  <a:srgbClr val="FFFFFF">
                    <a:alpha val="60000"/>
                  </a:srgbClr>
                </a:solidFill>
                <a:latin typeface="Montserrat" pitchFamily="2" charset="0"/>
              </a:rPr>
              <a:t>parámetros</a:t>
            </a:r>
          </a:p>
        </p:txBody>
      </p:sp>
      <p:sp>
        <p:nvSpPr>
          <p:cNvPr id="21" name="Card2"/>
          <p:cNvSpPr>
            <a:spLocks noGrp="1"/>
          </p:cNvSpPr>
          <p:nvPr/>
        </p:nvSpPr>
        <p:spPr>
          <a:xfrm>
            <a:off x="2762250" y="3524250"/>
            <a:ext cx="1809750" cy="1238250"/>
          </a:xfrm>
          <a:prstGeom prst="roundRect">
            <a:avLst>
              <a:gd name="adj" fmla="val 8000"/>
            </a:avLst>
          </a:prstGeom>
          <a:solidFill>
            <a:srgbClr val="2A2A2E"/>
          </a:solidFill>
          <a:ln>
            <a:noFill/>
          </a:ln>
        </p:spPr>
        <p:txBody>
          <a:bodyPr wrap="square" lIns="68580" tIns="34290" rIns="68580" bIns="34290" anchor="ctr"/>
          <a:lstStyle/>
          <a:p>
            <a:pPr algn="l"/>
            <a:r>
              <a:rPr lang="es-ES" sz="2100" b="1" dirty="0">
                <a:solidFill>
                  <a:srgbClr val="FF6B6B"/>
                </a:solidFill>
                <a:latin typeface="Montserrat ExtraBold" pitchFamily="2" charset="0"/>
              </a:rPr>
              <a:t>×117</a:t>
            </a:r>
          </a:p>
          <a:p>
            <a:pPr>
              <a:spcBef>
                <a:spcPts val="150"/>
              </a:spcBef>
            </a:pPr>
            <a:r>
              <a:rPr lang="es-ES" sz="1050" dirty="0">
                <a:solidFill>
                  <a:srgbClr val="FFFFFF">
                    <a:alpha val="60000"/>
                  </a:srgbClr>
                </a:solidFill>
                <a:latin typeface="Montserrat" pitchFamily="2" charset="0"/>
              </a:rPr>
              <a:t>vs GPT-2</a:t>
            </a:r>
          </a:p>
        </p:txBody>
      </p:sp>
      <p:sp>
        <p:nvSpPr>
          <p:cNvPr id="22" name="Card3"/>
          <p:cNvSpPr>
            <a:spLocks noGrp="1"/>
          </p:cNvSpPr>
          <p:nvPr/>
        </p:nvSpPr>
        <p:spPr>
          <a:xfrm>
            <a:off x="4774266" y="3524250"/>
            <a:ext cx="1809750" cy="1238250"/>
          </a:xfrm>
          <a:prstGeom prst="roundRect">
            <a:avLst>
              <a:gd name="adj" fmla="val 8000"/>
            </a:avLst>
          </a:prstGeom>
          <a:solidFill>
            <a:srgbClr val="2A2A2E"/>
          </a:solidFill>
          <a:ln>
            <a:noFill/>
          </a:ln>
        </p:spPr>
        <p:txBody>
          <a:bodyPr wrap="square" lIns="68580" tIns="34290" rIns="68580" bIns="34290" anchor="ctr"/>
          <a:lstStyle/>
          <a:p>
            <a:pPr algn="l"/>
            <a:r>
              <a:rPr lang="es-ES" sz="2100" b="1" dirty="0">
                <a:solidFill>
                  <a:srgbClr val="FF6B6B"/>
                </a:solidFill>
                <a:latin typeface="Montserrat ExtraBold" pitchFamily="2" charset="0"/>
              </a:rPr>
              <a:t>$12M</a:t>
            </a:r>
          </a:p>
          <a:p>
            <a:pPr>
              <a:spcBef>
                <a:spcPts val="150"/>
              </a:spcBef>
            </a:pPr>
            <a:r>
              <a:rPr lang="es-ES" sz="1050" dirty="0">
                <a:solidFill>
                  <a:srgbClr val="FFFFFF">
                    <a:alpha val="60000"/>
                  </a:srgbClr>
                </a:solidFill>
                <a:latin typeface="Montserrat" pitchFamily="2" charset="0"/>
              </a:rPr>
              <a:t>coste entrenamiento</a:t>
            </a:r>
          </a:p>
        </p:txBody>
      </p:sp>
      <p:sp>
        <p:nvSpPr>
          <p:cNvPr id="23" name="Card4"/>
          <p:cNvSpPr>
            <a:spLocks noGrp="1"/>
          </p:cNvSpPr>
          <p:nvPr/>
        </p:nvSpPr>
        <p:spPr>
          <a:xfrm>
            <a:off x="6786283" y="3524250"/>
            <a:ext cx="2095500" cy="1238250"/>
          </a:xfrm>
          <a:prstGeom prst="roundRect">
            <a:avLst>
              <a:gd name="adj" fmla="val 8000"/>
            </a:avLst>
          </a:prstGeom>
          <a:solidFill>
            <a:srgbClr val="2A2A2E"/>
          </a:solidFill>
          <a:ln>
            <a:noFill/>
          </a:ln>
        </p:spPr>
        <p:txBody>
          <a:bodyPr wrap="square" lIns="68580" tIns="34290" rIns="68580" bIns="34290" anchor="ctr"/>
          <a:lstStyle/>
          <a:p>
            <a:pPr algn="l"/>
            <a:r>
              <a:rPr lang="es-ES" sz="1200" b="1" dirty="0">
                <a:solidFill>
                  <a:srgbClr val="FF6B6B"/>
                </a:solidFill>
                <a:latin typeface="Montserrat ExtraBold" pitchFamily="2" charset="0"/>
              </a:rPr>
              <a:t>Few-shot</a:t>
            </a:r>
          </a:p>
          <a:p>
            <a:pPr>
              <a:spcBef>
                <a:spcPts val="150"/>
              </a:spcBef>
            </a:pPr>
            <a:r>
              <a:rPr lang="es-ES" sz="1050" dirty="0">
                <a:solidFill>
                  <a:srgbClr val="FFFFFF">
                    <a:alpha val="60000"/>
                  </a:srgbClr>
                </a:solidFill>
                <a:latin typeface="Montserrat" pitchFamily="2" charset="0"/>
              </a:rPr>
              <a:t>aprende con pocos ejemplos, sin reentrenar</a:t>
            </a:r>
          </a:p>
        </p:txBody>
      </p:sp>
      <p:sp>
        <p:nvSpPr>
          <p:cNvPr id="25" name="BigNumber"/>
          <p:cNvSpPr>
            <a:spLocks noGrp="1"/>
          </p:cNvSpPr>
          <p:nvPr/>
        </p:nvSpPr>
        <p:spPr>
          <a:xfrm>
            <a:off x="5905500" y="381000"/>
            <a:ext cx="2857500" cy="2857500"/>
          </a:xfrm>
          <a:prstGeom prst="rect">
            <a:avLst/>
          </a:prstGeom>
          <a:noFill/>
          <a:ln>
            <a:noFill/>
          </a:ln>
        </p:spPr>
        <p:txBody>
          <a:bodyPr wrap="square" lIns="0" tIns="0" rIns="0" bIns="0" anchor="t"/>
          <a:lstStyle/>
          <a:p>
            <a:pPr algn="r"/>
            <a:r>
              <a:rPr lang="en-US" sz="9000" dirty="0">
                <a:solidFill>
                  <a:srgbClr val="FFFFFF">
                    <a:alpha val="6000"/>
                  </a:srgbClr>
                </a:solidFill>
                <a:latin typeface="Montserrat ExtraBold" pitchFamily="2" charset="0"/>
              </a:rPr>
              <a:t>03</a:t>
            </a:r>
          </a:p>
        </p:txBody>
      </p:sp>
      <p:sp>
        <p:nvSpPr>
          <p:cNvPr id="30" name="PageNum"/>
          <p:cNvSpPr>
            <a:spLocks noGrp="1"/>
          </p:cNvSpPr>
          <p:nvPr/>
        </p:nvSpPr>
        <p:spPr>
          <a:xfrm>
            <a:off x="8620125" y="4857750"/>
            <a:ext cx="381000" cy="238125"/>
          </a:xfrm>
          <a:prstGeom prst="rect">
            <a:avLst/>
          </a:prstGeom>
          <a:noFill/>
          <a:ln>
            <a:noFill/>
          </a:ln>
        </p:spPr>
        <p:txBody>
          <a:bodyPr wrap="square" lIns="0" tIns="0" rIns="0" bIns="0" anchor="t"/>
          <a:lstStyle/>
          <a:p>
            <a:pPr algn="l"/>
            <a:r>
              <a:rPr lang="en-US" sz="1050">
                <a:solidFill>
                  <a:srgbClr val="999999"/>
                </a:solidFill>
                <a:latin typeface="Montserrat SemiBold"/>
              </a:rPr>
              <a:t>20</a:t>
            </a:r>
          </a:p>
        </p:txBody>
      </p:sp>
      <p:pic>
        <p:nvPicPr>
          <p:cNvPr id="3" name="Picture 2" descr="How to use the GPT-3 language model">
            <a:extLst>
              <a:ext uri="{FF2B5EF4-FFF2-40B4-BE49-F238E27FC236}">
                <a16:creationId xmlns:a16="http://schemas.microsoft.com/office/drawing/2014/main" id="{B0FD5DA0-FFBB-AC48-47FA-0A14BF29ED8D}"/>
              </a:ext>
            </a:extLst>
          </p:cNvPr>
          <p:cNvPicPr>
            <a:picLocks noChangeAspect="1"/>
          </p:cNvPicPr>
          <p:nvPr/>
        </p:nvPicPr>
        <p:blipFill>
          <a:blip r:embed="rId2"/>
          <a:srcRect b="9361"/>
          <a:stretch>
            <a:fillRect/>
          </a:stretch>
        </p:blipFill>
        <p:spPr>
          <a:xfrm>
            <a:off x="3238501" y="428625"/>
            <a:ext cx="5643282" cy="2857500"/>
          </a:xfrm>
          <a:prstGeom prst="rect">
            <a:avLst/>
          </a:prstGeom>
        </p:spPr>
      </p:pic>
      <p:sp>
        <p:nvSpPr>
          <p:cNvPr id="8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418844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10" name="DateMain"/>
          <p:cNvSpPr>
            <a:spLocks noGrp="1"/>
          </p:cNvSpPr>
          <p:nvPr/>
        </p:nvSpPr>
        <p:spPr>
          <a:xfrm>
            <a:off x="457200" y="1500468"/>
            <a:ext cx="8229600" cy="1524000"/>
          </a:xfrm>
          <a:prstGeom prst="rect">
            <a:avLst/>
          </a:prstGeom>
          <a:noFill/>
          <a:ln>
            <a:noFill/>
          </a:ln>
        </p:spPr>
        <p:txBody>
          <a:bodyPr wrap="square" lIns="0" tIns="0" rIns="0" bIns="0" anchor="b"/>
          <a:lstStyle/>
          <a:p>
            <a:pPr algn="ctr"/>
            <a:r>
              <a:rPr lang="es-ES" sz="1350" dirty="0">
                <a:solidFill>
                  <a:srgbClr val="FFFFFF">
                    <a:alpha val="40000"/>
                  </a:srgbClr>
                </a:solidFill>
                <a:latin typeface="Montserrat" pitchFamily="2" charset="0"/>
              </a:rPr>
              <a:t>NOVIEMBRE 2022</a:t>
            </a:r>
          </a:p>
          <a:p>
            <a:pPr algn="ctr">
              <a:spcBef>
                <a:spcPts val="450"/>
              </a:spcBef>
            </a:pPr>
            <a:r>
              <a:rPr lang="es-ES" sz="4500" dirty="0">
                <a:solidFill>
                  <a:srgbClr val="FFFFFF"/>
                </a:solidFill>
                <a:latin typeface="Montserrat ExtraBold" pitchFamily="2" charset="0"/>
              </a:rPr>
              <a:t>Y entonces...</a:t>
            </a:r>
          </a:p>
        </p:txBody>
      </p:sp>
      <p:sp>
        <p:nvSpPr>
          <p:cNvPr id="30" name="PageNum"/>
          <p:cNvSpPr>
            <a:spLocks noGrp="1"/>
          </p:cNvSpPr>
          <p:nvPr/>
        </p:nvSpPr>
        <p:spPr>
          <a:xfrm>
            <a:off x="8620125" y="4857750"/>
            <a:ext cx="381000" cy="238125"/>
          </a:xfrm>
          <a:prstGeom prst="rect">
            <a:avLst/>
          </a:prstGeom>
          <a:noFill/>
          <a:ln>
            <a:noFill/>
          </a:ln>
        </p:spPr>
        <p:txBody>
          <a:bodyPr wrap="square" lIns="0" tIns="0" rIns="0" bIns="0" anchor="t"/>
          <a:lstStyle/>
          <a:p>
            <a:pPr algn="l"/>
            <a:r>
              <a:rPr lang="en-US" sz="1050">
                <a:solidFill>
                  <a:srgbClr val="555555"/>
                </a:solidFill>
                <a:latin typeface="Montserrat SemiBold"/>
              </a:rPr>
              <a:t>21</a:t>
            </a:r>
          </a:p>
        </p:txBody>
      </p:sp>
      <p:sp>
        <p:nvSpPr>
          <p:cNvPr id="8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214334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4FFA2A-BC6D-1ED4-63BF-A963D6A4652E}"/>
              </a:ext>
            </a:extLst>
          </p:cNvPr>
          <p:cNvPicPr>
            <a:picLocks noChangeAspect="1"/>
          </p:cNvPicPr>
          <p:nvPr/>
        </p:nvPicPr>
        <p:blipFill rotWithShape="1">
          <a:blip r:embed="rId2"/>
          <a:srcRect b="14986"/>
          <a:stretch/>
        </p:blipFill>
        <p:spPr>
          <a:xfrm>
            <a:off x="0" y="0"/>
            <a:ext cx="9144000" cy="5143500"/>
          </a:xfrm>
          <a:prstGeom prst="rect">
            <a:avLst/>
          </a:prstGeom>
        </p:spPr>
      </p:pic>
      <p:sp>
        <p:nvSpPr>
          <p:cNvPr id="50" name="DarkOverlay"/>
          <p:cNvSpPr>
            <a:spLocks noGrp="1"/>
          </p:cNvSpPr>
          <p:nvPr/>
        </p:nvSpPr>
        <p:spPr>
          <a:xfrm>
            <a:off x="0" y="0"/>
            <a:ext cx="9144000" cy="5143500"/>
          </a:xfrm>
          <a:prstGeom prst="rect">
            <a:avLst/>
          </a:prstGeom>
          <a:solidFill>
            <a:srgbClr val="000000">
              <a:alpha val="55000"/>
            </a:srgbClr>
          </a:solidFill>
          <a:ln>
            <a:noFill/>
          </a:ln>
        </p:spPr>
        <p:txBody>
          <a:bodyPr/>
          <a:lstStyle/>
          <a:p>
            <a:endParaRPr lang="en-US" sz="1350"/>
          </a:p>
        </p:txBody>
      </p:sp>
      <p:sp>
        <p:nvSpPr>
          <p:cNvPr id="51" name="Title"/>
          <p:cNvSpPr>
            <a:spLocks noGrp="1"/>
          </p:cNvSpPr>
          <p:nvPr/>
        </p:nvSpPr>
        <p:spPr>
          <a:xfrm>
            <a:off x="685800" y="571500"/>
            <a:ext cx="7772400" cy="1143000"/>
          </a:xfrm>
          <a:prstGeom prst="rect">
            <a:avLst/>
          </a:prstGeom>
          <a:noFill/>
          <a:ln>
            <a:noFill/>
          </a:ln>
        </p:spPr>
        <p:txBody>
          <a:bodyPr wrap="square" lIns="0" tIns="0" rIns="0" bIns="0" anchor="t"/>
          <a:lstStyle/>
          <a:p>
            <a:pPr algn="l">
              <a:lnSpc>
                <a:spcPct val="100000"/>
              </a:lnSpc>
            </a:pPr>
            <a:r>
              <a:rPr lang="es-ES" sz="2400" dirty="0">
                <a:solidFill>
                  <a:srgbClr val="FFFFFF"/>
                </a:solidFill>
                <a:latin typeface="Montserrat ExtraBold" pitchFamily="2" charset="0"/>
              </a:rPr>
              <a:t>¿Dónde estabas en</a:t>
            </a:r>
          </a:p>
          <a:p>
            <a:pPr algn="l">
              <a:lnSpc>
                <a:spcPct val="100000"/>
              </a:lnSpc>
            </a:pPr>
            <a:r>
              <a:rPr lang="es-ES" sz="2400" dirty="0">
                <a:solidFill>
                  <a:srgbClr val="FFFFFF"/>
                </a:solidFill>
                <a:latin typeface="Montserrat ExtraBold" pitchFamily="2" charset="0"/>
              </a:rPr>
              <a:t>noviembre de 2022?</a:t>
            </a:r>
          </a:p>
        </p:txBody>
      </p:sp>
      <p:sp>
        <p:nvSpPr>
          <p:cNvPr id="52" name="StatsBar"/>
          <p:cNvSpPr>
            <a:spLocks noGrp="1"/>
          </p:cNvSpPr>
          <p:nvPr/>
        </p:nvSpPr>
        <p:spPr>
          <a:xfrm>
            <a:off x="0" y="4000500"/>
            <a:ext cx="9144000" cy="1143000"/>
          </a:xfrm>
          <a:prstGeom prst="rect">
            <a:avLst/>
          </a:prstGeom>
          <a:solidFill>
            <a:srgbClr val="000000">
              <a:alpha val="60000"/>
            </a:srgbClr>
          </a:solidFill>
          <a:ln>
            <a:noFill/>
          </a:ln>
        </p:spPr>
        <p:txBody>
          <a:bodyPr wrap="square" lIns="68580" tIns="34290" rIns="68580" bIns="34290" anchor="ctr"/>
          <a:lstStyle/>
          <a:p>
            <a:pPr algn="ctr"/>
            <a:r>
              <a:rPr lang="es-ES" sz="1200" dirty="0">
                <a:solidFill>
                  <a:srgbClr val="FFFFFF">
                    <a:alpha val="70000"/>
                  </a:srgbClr>
                </a:solidFill>
                <a:latin typeface="Montserrat" pitchFamily="2" charset="0"/>
              </a:rPr>
              <a:t>ChatGPT   </a:t>
            </a:r>
            <a:r>
              <a:rPr lang="es-ES" sz="1200" dirty="0">
                <a:solidFill>
                  <a:srgbClr val="FFFFFF">
                    <a:alpha val="30000"/>
                  </a:srgbClr>
                </a:solidFill>
                <a:latin typeface="Montserrat" pitchFamily="2" charset="0"/>
              </a:rPr>
              <a:t>|   </a:t>
            </a:r>
            <a:r>
              <a:rPr lang="es-ES" sz="1200" b="1" dirty="0">
                <a:solidFill>
                  <a:srgbClr val="A78BFA"/>
                </a:solidFill>
                <a:latin typeface="Montserrat ExtraBold" pitchFamily="2" charset="0"/>
              </a:rPr>
              <a:t>100M usuarios</a:t>
            </a:r>
            <a:r>
              <a:rPr lang="es-ES" sz="1200" dirty="0">
                <a:solidFill>
                  <a:srgbClr val="FFFFFF">
                    <a:alpha val="70000"/>
                  </a:srgbClr>
                </a:solidFill>
                <a:latin typeface="Montserrat" pitchFamily="2" charset="0"/>
              </a:rPr>
              <a:t> en 2 meses   </a:t>
            </a:r>
            <a:r>
              <a:rPr lang="es-ES" sz="1200" dirty="0">
                <a:solidFill>
                  <a:srgbClr val="FFFFFF">
                    <a:alpha val="30000"/>
                  </a:srgbClr>
                </a:solidFill>
                <a:latin typeface="Montserrat" pitchFamily="2" charset="0"/>
              </a:rPr>
              <a:t>|   </a:t>
            </a:r>
            <a:r>
              <a:rPr lang="es-ES" sz="1200" dirty="0">
                <a:solidFill>
                  <a:srgbClr val="FFFFFF">
                    <a:alpha val="70000"/>
                  </a:srgbClr>
                </a:solidFill>
                <a:latin typeface="Montserrat" pitchFamily="2" charset="0"/>
              </a:rPr>
              <a:t>La app de mayor crecimiento de la historia</a:t>
            </a:r>
          </a:p>
        </p:txBody>
      </p:sp>
      <p:sp>
        <p:nvSpPr>
          <p:cNvPr id="60" name="PageNum"/>
          <p:cNvSpPr>
            <a:spLocks noGrp="1"/>
          </p:cNvSpPr>
          <p:nvPr/>
        </p:nvSpPr>
        <p:spPr>
          <a:xfrm>
            <a:off x="8620125" y="4857750"/>
            <a:ext cx="381000" cy="238125"/>
          </a:xfrm>
          <a:prstGeom prst="rect">
            <a:avLst/>
          </a:prstGeom>
          <a:noFill/>
          <a:ln>
            <a:noFill/>
          </a:ln>
        </p:spPr>
        <p:txBody>
          <a:bodyPr wrap="square" lIns="0" tIns="0" rIns="0" bIns="0" anchor="t"/>
          <a:lstStyle/>
          <a:p>
            <a:pPr algn="l"/>
            <a:r>
              <a:rPr lang="en-US" sz="1050">
                <a:solidFill>
                  <a:srgbClr val="999999"/>
                </a:solidFill>
                <a:latin typeface="Montserrat SemiBold"/>
              </a:rPr>
              <a:t>22</a:t>
            </a:r>
          </a:p>
        </p:txBody>
      </p:sp>
    </p:spTree>
    <p:extLst>
      <p:ext uri="{BB962C8B-B14F-4D97-AF65-F5344CB8AC3E}">
        <p14:creationId xmlns:p14="http://schemas.microsoft.com/office/powerpoint/2010/main" val="1552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31FD3570-0D4A-B59D-1A77-89F2170364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955" y="153510"/>
            <a:ext cx="8924475" cy="4418490"/>
          </a:xfrm>
          <a:prstGeom prst="rect">
            <a:avLst/>
          </a:prstGeom>
        </p:spPr>
      </p:pic>
      <p:sp>
        <p:nvSpPr>
          <p:cNvPr id="3" name="TextBox 2">
            <a:extLst>
              <a:ext uri="{FF2B5EF4-FFF2-40B4-BE49-F238E27FC236}">
                <a16:creationId xmlns:a16="http://schemas.microsoft.com/office/drawing/2014/main" id="{AB65C3C4-6B30-410C-87F0-9D423F6E0718}"/>
              </a:ext>
            </a:extLst>
          </p:cNvPr>
          <p:cNvSpPr txBox="1"/>
          <p:nvPr/>
        </p:nvSpPr>
        <p:spPr>
          <a:xfrm>
            <a:off x="8620125" y="4857750"/>
            <a:ext cx="381000" cy="238125"/>
          </a:xfrm>
          <a:prstGeom prst="rect">
            <a:avLst/>
          </a:prstGeom>
          <a:noFill/>
        </p:spPr>
        <p:txBody>
          <a:bodyPr vertOverflow="overflow" vert="horz" wrap="square" rtlCol="0" anchor="t">
            <a:noAutofit/>
          </a:bodyPr>
          <a:lstStyle/>
          <a:p>
            <a:pPr algn="l"/>
            <a:r>
              <a:rPr lang="en-US" sz="1050">
                <a:solidFill>
                  <a:srgbClr val="999999"/>
                </a:solidFill>
                <a:latin typeface="Montserrat SemiBold"/>
              </a:rPr>
              <a:t>29</a:t>
            </a:r>
          </a:p>
        </p:txBody>
      </p:sp>
      <p:sp>
        <p:nvSpPr>
          <p:cNvPr id="8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211512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name="Slide 16">
    <p:bg>
      <p:bgPr>
        <a:solidFill>
          <a:srgbClr val="0A0A0A"/>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02ECA8-9B7D-4185-969E-1BE31E267D5E}"/>
              </a:ext>
            </a:extLst>
          </p:cNvPr>
          <p:cNvSpPr/>
          <p:nvPr/>
        </p:nvSpPr>
        <p:spPr>
          <a:xfrm>
            <a:off x="0" y="0"/>
            <a:ext cx="73152" cy="5143500"/>
          </a:xfrm>
          <a:prstGeom prst="rect">
            <a:avLst/>
          </a:prstGeom>
          <a:solidFill>
            <a:srgbClr val="924943"/>
          </a:solidFill>
          <a:ln w="12700" cap="flat" cmpd="sng" algn="ctr">
            <a:solidFill>
              <a:srgbClr val="EB0028">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3" name="Image 0" descr="preencoded.png"/>
          <p:cNvPicPr>
            <a:picLocks noChangeAspect="1"/>
          </p:cNvPicPr>
          <p:nvPr/>
        </p:nvPicPr>
        <p:blipFill>
          <a:blip r:embed="rId3"/>
          <a:stretch>
            <a:fillRect/>
          </a:stretch>
        </p:blipFill>
        <p:spPr>
          <a:xfrm>
            <a:off x="3931920" y="274320"/>
            <a:ext cx="914400" cy="914400"/>
          </a:xfrm>
          <a:prstGeom prst="rect">
            <a:avLst/>
          </a:prstGeom>
        </p:spPr>
      </p:pic>
      <p:sp>
        <p:nvSpPr>
          <p:cNvPr id="4" name="Text 1"/>
          <p:cNvSpPr/>
          <p:nvPr/>
        </p:nvSpPr>
        <p:spPr>
          <a:xfrm>
            <a:off x="0" y="1188720"/>
            <a:ext cx="9144000" cy="1371600"/>
          </a:xfrm>
          <a:prstGeom prst="rect">
            <a:avLst/>
          </a:prstGeom>
          <a:noFill/>
          <a:ln/>
        </p:spPr>
        <p:txBody>
          <a:bodyPr wrap="square" lIns="0" tIns="0" rIns="0" bIns="0" rtlCol="0" anchor="ctr"/>
          <a:lstStyle/>
          <a:p>
            <a:pPr marL="0" indent="0" algn="ctr">
              <a:buNone/>
            </a:pPr>
            <a:r>
              <a:rPr lang="en-US" sz="6400" b="1" dirty="0">
                <a:solidFill>
                  <a:srgbClr val="FFFFFF"/>
                </a:solidFill>
                <a:latin typeface="Montserrat" pitchFamily="34" charset="0"/>
                <a:ea typeface="Montserrat" pitchFamily="34" charset="-122"/>
                <a:cs typeface="Montserrat" pitchFamily="34" charset="-120"/>
              </a:rPr>
              <a:t>DxGPT</a:t>
            </a:r>
            <a:endParaRPr lang="en-US" sz="6400" dirty="0"/>
          </a:p>
        </p:txBody>
      </p:sp>
      <p:sp>
        <p:nvSpPr>
          <p:cNvPr id="5" name="Shape 2"/>
          <p:cNvSpPr/>
          <p:nvPr/>
        </p:nvSpPr>
        <p:spPr>
          <a:xfrm>
            <a:off x="3200400" y="2560320"/>
            <a:ext cx="2743200" cy="36576"/>
          </a:xfrm>
          <a:prstGeom prst="rect">
            <a:avLst/>
          </a:prstGeom>
          <a:solidFill>
            <a:srgbClr val="EB0028"/>
          </a:solidFill>
          <a:ln/>
        </p:spPr>
        <p:txBody>
          <a:bodyPr/>
          <a:lstStyle/>
          <a:p>
            <a:endParaRPr lang="en-US"/>
          </a:p>
        </p:txBody>
      </p:sp>
      <p:sp>
        <p:nvSpPr>
          <p:cNvPr id="6" name="Text 3"/>
          <p:cNvSpPr/>
          <p:nvPr/>
        </p:nvSpPr>
        <p:spPr>
          <a:xfrm>
            <a:off x="914400" y="2834640"/>
            <a:ext cx="7315200" cy="548640"/>
          </a:xfrm>
          <a:prstGeom prst="rect">
            <a:avLst/>
          </a:prstGeom>
          <a:noFill/>
          <a:ln/>
        </p:spPr>
        <p:txBody>
          <a:bodyPr wrap="square" lIns="0" tIns="0" rIns="0" bIns="0" rtlCol="0" anchor="ctr"/>
          <a:lstStyle/>
          <a:p>
            <a:pPr marL="0" indent="0" algn="ctr">
              <a:buNone/>
            </a:pPr>
            <a:r>
              <a:rPr lang="en-US" sz="2200" b="1" dirty="0">
                <a:solidFill>
                  <a:srgbClr val="FF6B6B"/>
                </a:solidFill>
                <a:latin typeface="Montserrat" pitchFamily="34" charset="0"/>
                <a:ea typeface="Montserrat" pitchFamily="34" charset="-122"/>
                <a:cs typeface="Montserrat" pitchFamily="34" charset="-120"/>
              </a:rPr>
              <a:t>Construido en una semana.</a:t>
            </a:r>
            <a:endParaRPr lang="en-US" sz="2200" dirty="0"/>
          </a:p>
        </p:txBody>
      </p:sp>
      <p:sp>
        <p:nvSpPr>
          <p:cNvPr id="7" name="Text 4"/>
          <p:cNvSpPr/>
          <p:nvPr/>
        </p:nvSpPr>
        <p:spPr>
          <a:xfrm>
            <a:off x="914400" y="3383280"/>
            <a:ext cx="7315200" cy="548640"/>
          </a:xfrm>
          <a:prstGeom prst="rect">
            <a:avLst/>
          </a:prstGeom>
          <a:noFill/>
          <a:ln/>
        </p:spPr>
        <p:txBody>
          <a:bodyPr wrap="square" lIns="0" tIns="0" rIns="0" bIns="0" rtlCol="0" anchor="ctr"/>
          <a:lstStyle/>
          <a:p>
            <a:pPr marL="0" indent="0" algn="ctr">
              <a:buNone/>
            </a:pPr>
            <a:r>
              <a:rPr lang="en-US" sz="2200" b="1" dirty="0">
                <a:solidFill>
                  <a:srgbClr val="EB0028"/>
                </a:solidFill>
                <a:latin typeface="Montserrat" pitchFamily="34" charset="0"/>
                <a:ea typeface="Montserrat" pitchFamily="34" charset="-122"/>
                <a:cs typeface="Montserrat" pitchFamily="34" charset="-120"/>
              </a:rPr>
              <a:t>Millones de usuarios.</a:t>
            </a:r>
            <a:endParaRPr lang="en-US" sz="2200" dirty="0"/>
          </a:p>
        </p:txBody>
      </p:sp>
      <p:sp>
        <p:nvSpPr>
          <p:cNvPr id="8" name="Text 5"/>
          <p:cNvSpPr/>
          <p:nvPr/>
        </p:nvSpPr>
        <p:spPr>
          <a:xfrm>
            <a:off x="1371600" y="3931920"/>
            <a:ext cx="6400800" cy="914400"/>
          </a:xfrm>
          <a:prstGeom prst="rect">
            <a:avLst/>
          </a:prstGeom>
          <a:noFill/>
          <a:ln/>
        </p:spPr>
        <p:txBody>
          <a:bodyPr wrap="square" lIns="0" tIns="0" rIns="0" bIns="0" rtlCol="0" anchor="ctr"/>
          <a:lstStyle/>
          <a:p>
            <a:pPr marL="0" indent="0" algn="ctr">
              <a:lnSpc>
                <a:spcPct val="140000"/>
              </a:lnSpc>
              <a:buNone/>
            </a:pPr>
            <a:r>
              <a:rPr lang="en-US" sz="1600" i="1" dirty="0">
                <a:solidFill>
                  <a:srgbClr val="CCCCCC"/>
                </a:solidFill>
                <a:latin typeface="Montserrat" pitchFamily="34" charset="0"/>
                <a:ea typeface="Montserrat" pitchFamily="34" charset="-122"/>
                <a:cs typeface="Montserrat" pitchFamily="34" charset="-120"/>
              </a:rPr>
              <a:t>Con un solo </a:t>
            </a:r>
            <a:r>
              <a:rPr lang="en-US" sz="1600" i="1" dirty="0" err="1">
                <a:solidFill>
                  <a:srgbClr val="CCCCCC"/>
                </a:solidFill>
                <a:latin typeface="Montserrat" pitchFamily="34" charset="0"/>
                <a:ea typeface="Montserrat" pitchFamily="34" charset="-122"/>
                <a:cs typeface="Montserrat" pitchFamily="34" charset="-120"/>
              </a:rPr>
              <a:t>desarrollador</a:t>
            </a:r>
            <a:endParaRPr lang="en-US" sz="1600" dirty="0"/>
          </a:p>
        </p:txBody>
      </p:sp>
    </p:spTree>
    <p:extLst>
      <p:ext uri="{BB962C8B-B14F-4D97-AF65-F5344CB8AC3E}">
        <p14:creationId xmlns:p14="http://schemas.microsoft.com/office/powerpoint/2010/main" val="137194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DB8D-7332-DEB7-A679-E0B7FBB516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837D75-EA98-7F90-86F6-A454C0AD305A}"/>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2CF25125-ABD1-60C7-E58A-AB1974162A41}"/>
              </a:ext>
            </a:extLst>
          </p:cNvPr>
          <p:cNvSpPr/>
          <p:nvPr/>
        </p:nvSpPr>
        <p:spPr>
          <a:xfrm>
            <a:off x="0" y="0"/>
            <a:ext cx="73152" cy="5143500"/>
          </a:xfrm>
          <a:prstGeom prst="rect">
            <a:avLst/>
          </a:prstGeom>
          <a:solidFill>
            <a:srgbClr val="924943"/>
          </a:solidFill>
          <a:ln w="12700" cap="flat" cmpd="sng" algn="ctr">
            <a:solidFill>
              <a:srgbClr val="EB0028">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5" name="Picture 4" descr="ACTUALIDAD. Madrid oficializa la estructura orgánica de la Consejería de  Sanidad y la reforma de la dirección del SERMAS">
            <a:extLst>
              <a:ext uri="{FF2B5EF4-FFF2-40B4-BE49-F238E27FC236}">
                <a16:creationId xmlns:a16="http://schemas.microsoft.com/office/drawing/2014/main" id="{132C2BB3-8C19-E771-11F2-79BE8C6BEE41}"/>
              </a:ext>
            </a:extLst>
          </p:cNvPr>
          <p:cNvPicPr>
            <a:picLocks noChangeAspect="1"/>
          </p:cNvPicPr>
          <p:nvPr/>
        </p:nvPicPr>
        <p:blipFill>
          <a:blip r:embed="rId2"/>
          <a:stretch>
            <a:fillRect/>
          </a:stretch>
        </p:blipFill>
        <p:spPr>
          <a:xfrm>
            <a:off x="498062" y="1652587"/>
            <a:ext cx="2011075" cy="1487117"/>
          </a:xfrm>
          <a:prstGeom prst="rect">
            <a:avLst/>
          </a:prstGeom>
        </p:spPr>
      </p:pic>
      <p:pic>
        <p:nvPicPr>
          <p:cNvPr id="6" name="Picture 5" descr="Archivo:Saragonessalud.svg - Wikipedia, la enciclopedia libre">
            <a:extLst>
              <a:ext uri="{FF2B5EF4-FFF2-40B4-BE49-F238E27FC236}">
                <a16:creationId xmlns:a16="http://schemas.microsoft.com/office/drawing/2014/main" id="{3A2CAD07-B117-A38F-5B5A-EBCF8C4B2AE8}"/>
              </a:ext>
            </a:extLst>
          </p:cNvPr>
          <p:cNvPicPr>
            <a:picLocks noChangeAspect="1"/>
          </p:cNvPicPr>
          <p:nvPr/>
        </p:nvPicPr>
        <p:blipFill>
          <a:blip r:embed="rId3"/>
          <a:stretch>
            <a:fillRect/>
          </a:stretch>
        </p:blipFill>
        <p:spPr>
          <a:xfrm>
            <a:off x="3264315" y="1750455"/>
            <a:ext cx="2364937" cy="1291380"/>
          </a:xfrm>
          <a:prstGeom prst="rect">
            <a:avLst/>
          </a:prstGeom>
        </p:spPr>
      </p:pic>
      <p:pic>
        <p:nvPicPr>
          <p:cNvPr id="9" name="Picture 8" descr="Servei Català de la Salut - Viquipèdia, l'enciclopèdia lliure">
            <a:extLst>
              <a:ext uri="{FF2B5EF4-FFF2-40B4-BE49-F238E27FC236}">
                <a16:creationId xmlns:a16="http://schemas.microsoft.com/office/drawing/2014/main" id="{F76181D5-084E-D2D5-D2AE-B7BA5C04FBAE}"/>
              </a:ext>
            </a:extLst>
          </p:cNvPr>
          <p:cNvPicPr>
            <a:picLocks noChangeAspect="1"/>
          </p:cNvPicPr>
          <p:nvPr/>
        </p:nvPicPr>
        <p:blipFill>
          <a:blip r:embed="rId4"/>
          <a:stretch>
            <a:fillRect/>
          </a:stretch>
        </p:blipFill>
        <p:spPr>
          <a:xfrm>
            <a:off x="6134681" y="1893491"/>
            <a:ext cx="2645847" cy="1148344"/>
          </a:xfrm>
          <a:prstGeom prst="rect">
            <a:avLst/>
          </a:prstGeom>
        </p:spPr>
      </p:pic>
    </p:spTree>
    <p:extLst>
      <p:ext uri="{BB962C8B-B14F-4D97-AF65-F5344CB8AC3E}">
        <p14:creationId xmlns:p14="http://schemas.microsoft.com/office/powerpoint/2010/main" val="84604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a:extLst>
            <a:ext uri="{FF2B5EF4-FFF2-40B4-BE49-F238E27FC236}">
              <a16:creationId xmlns:a16="http://schemas.microsoft.com/office/drawing/2014/main" id="{124373E7-A7E1-CBB5-FB10-D8B9269367F6}"/>
            </a:ext>
          </a:extLst>
        </p:cNvPr>
        <p:cNvGrpSpPr/>
        <p:nvPr/>
      </p:nvGrpSpPr>
      <p:grpSpPr>
        <a:xfrm>
          <a:off x="0" y="0"/>
          <a:ext cx="0" cy="0"/>
          <a:chOff x="0" y="0"/>
          <a:chExt cx="0" cy="0"/>
        </a:xfrm>
      </p:grpSpPr>
      <p:sp>
        <p:nvSpPr>
          <p:cNvPr id="100" name="AccentBand"/>
          <p:cNvSpPr/>
          <p:nvPr/>
        </p:nvSpPr>
        <p:spPr>
          <a:xfrm>
            <a:off x="0" y="0"/>
            <a:ext cx="76200" cy="5143500"/>
          </a:xfrm>
          <a:prstGeom prst="rect">
            <a:avLst/>
          </a:prstGeom>
          <a:solidFill>
            <a:srgbClr val="924943"/>
          </a:solidFill>
          <a:ln w="0">
            <a:noFill/>
          </a:ln>
        </p:spPr>
        <p:txBody>
          <a:bodyPr/>
          <a:lstStyle/>
          <a:p>
            <a:endParaRPr lang="es-ES" sz="1350"/>
          </a:p>
        </p:txBody>
      </p:sp>
      <p:grpSp>
        <p:nvGrpSpPr>
          <p:cNvPr id="6" name="Group 5">
            <a:extLst>
              <a:ext uri="{FF2B5EF4-FFF2-40B4-BE49-F238E27FC236}">
                <a16:creationId xmlns:a16="http://schemas.microsoft.com/office/drawing/2014/main" id="{737CF46F-854D-B708-E670-BCA9FF36B9BB}"/>
              </a:ext>
            </a:extLst>
          </p:cNvPr>
          <p:cNvGrpSpPr/>
          <p:nvPr/>
        </p:nvGrpSpPr>
        <p:grpSpPr>
          <a:xfrm>
            <a:off x="571500" y="285750"/>
            <a:ext cx="1714500" cy="1352550"/>
            <a:chOff x="7333819" y="2705193"/>
            <a:chExt cx="2821887" cy="2196311"/>
          </a:xfrm>
        </p:grpSpPr>
        <p:pic>
          <p:nvPicPr>
            <p:cNvPr id="7" name="Picture 4" descr="Red Únicas de atención a las enfermedades minoritarias">
              <a:extLst>
                <a:ext uri="{FF2B5EF4-FFF2-40B4-BE49-F238E27FC236}">
                  <a16:creationId xmlns:a16="http://schemas.microsoft.com/office/drawing/2014/main" id="{12B79E4D-C964-83E5-2257-E3BC477F2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2097" y="2705193"/>
              <a:ext cx="2381250" cy="904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MINISTERIO DE SANIDAD Y BIENESTAR SOCIAL - IVAB">
              <a:extLst>
                <a:ext uri="{FF2B5EF4-FFF2-40B4-BE49-F238E27FC236}">
                  <a16:creationId xmlns:a16="http://schemas.microsoft.com/office/drawing/2014/main" id="{084DFD8A-0369-EAFF-20C0-91D13D8D2F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33819" y="3494323"/>
              <a:ext cx="2821887" cy="1407181"/>
            </a:xfrm>
            <a:prstGeom prst="rect">
              <a:avLst/>
            </a:prstGeom>
            <a:noFill/>
            <a:extLst>
              <a:ext uri="{909E8E84-426E-40DD-AFC4-6F175D3DCCD1}">
                <a14:hiddenFill xmlns:a14="http://schemas.microsoft.com/office/drawing/2010/main">
                  <a:solidFill>
                    <a:srgbClr val="FFFFFF"/>
                  </a:solidFill>
                </a14:hiddenFill>
              </a:ext>
            </a:extLst>
          </p:spPr>
        </p:pic>
      </p:grpSp>
      <p:sp>
        <p:nvSpPr>
          <p:cNvPr id="101" name="Headline"/>
          <p:cNvSpPr/>
          <p:nvPr/>
        </p:nvSpPr>
        <p:spPr>
          <a:xfrm>
            <a:off x="571500" y="1714500"/>
            <a:ext cx="4667250" cy="1333500"/>
          </a:xfrm>
          <a:prstGeom prst="rect">
            <a:avLst/>
          </a:prstGeom>
          <a:noFill/>
          <a:ln w="0">
            <a:noFill/>
          </a:ln>
        </p:spPr>
        <p:txBody>
          <a:bodyPr wrap="square" lIns="0" tIns="0" rIns="0" bIns="0" anchor="t"/>
          <a:lstStyle/>
          <a:p>
            <a:pPr>
              <a:lnSpc>
                <a:spcPct val="110000"/>
              </a:lnSpc>
            </a:pPr>
            <a:r>
              <a:rPr lang="es-ES" sz="2100" dirty="0">
                <a:solidFill>
                  <a:srgbClr val="FFFFFF"/>
                </a:solidFill>
                <a:latin typeface="Montserrat ExtraBold" pitchFamily="2" charset="0"/>
              </a:rPr>
              <a:t>La red de </a:t>
            </a:r>
            <a:r>
              <a:rPr lang="es-ES" sz="2100" dirty="0">
                <a:solidFill>
                  <a:srgbClr val="EB0028"/>
                </a:solidFill>
                <a:latin typeface="Montserrat ExtraBold" pitchFamily="2" charset="0"/>
              </a:rPr>
              <a:t>datos y servicios</a:t>
            </a:r>
            <a:r>
              <a:rPr lang="es-ES" sz="2100" dirty="0">
                <a:solidFill>
                  <a:srgbClr val="FFFFFF"/>
                </a:solidFill>
                <a:latin typeface="Montserrat ExtraBold" pitchFamily="2" charset="0"/>
              </a:rPr>
              <a:t> para pacientes con enfermedades raras</a:t>
            </a:r>
          </a:p>
        </p:txBody>
      </p:sp>
      <p:sp>
        <p:nvSpPr>
          <p:cNvPr id="102" name="Description"/>
          <p:cNvSpPr/>
          <p:nvPr/>
        </p:nvSpPr>
        <p:spPr>
          <a:xfrm>
            <a:off x="571500" y="3238500"/>
            <a:ext cx="4667250" cy="762000"/>
          </a:xfrm>
          <a:prstGeom prst="rect">
            <a:avLst/>
          </a:prstGeom>
          <a:noFill/>
          <a:ln w="0">
            <a:noFill/>
          </a:ln>
        </p:spPr>
        <p:txBody>
          <a:bodyPr wrap="square" lIns="0" tIns="0" rIns="0" bIns="0" anchor="t"/>
          <a:lstStyle/>
          <a:p>
            <a:pPr>
              <a:lnSpc>
                <a:spcPct val="140000"/>
              </a:lnSpc>
            </a:pPr>
            <a:r>
              <a:rPr lang="es-ES" sz="1200" dirty="0">
                <a:solidFill>
                  <a:srgbClr val="BBBBBB"/>
                </a:solidFill>
                <a:latin typeface="Montserrat" pitchFamily="2" charset="0"/>
              </a:rPr>
              <a:t>Conectando pacientes, profesionales sanitarios e investigadores para mejorar el diagnóstico y tratamiento de enfermedades raras.</a:t>
            </a:r>
          </a:p>
        </p:txBody>
      </p:sp>
      <p:sp>
        <p:nvSpPr>
          <p:cNvPr id="103" name="AccentLine"/>
          <p:cNvSpPr/>
          <p:nvPr/>
        </p:nvSpPr>
        <p:spPr>
          <a:xfrm>
            <a:off x="571500" y="3105150"/>
            <a:ext cx="762000" cy="38100"/>
          </a:xfrm>
          <a:prstGeom prst="roundRect">
            <a:avLst>
              <a:gd name="adj" fmla="val 50000"/>
            </a:avLst>
          </a:prstGeom>
          <a:solidFill>
            <a:srgbClr val="EB0028"/>
          </a:solidFill>
          <a:ln w="0">
            <a:noFill/>
          </a:ln>
        </p:spPr>
        <p:txBody>
          <a:bodyPr/>
          <a:lstStyle/>
          <a:p>
            <a:endParaRPr lang="es-ES" sz="1350"/>
          </a:p>
        </p:txBody>
      </p:sp>
      <p:sp>
        <p:nvSpPr>
          <p:cNvPr id="110" name="Circle0"/>
          <p:cNvSpPr/>
          <p:nvPr/>
        </p:nvSpPr>
        <p:spPr>
          <a:xfrm>
            <a:off x="6191250" y="762000"/>
            <a:ext cx="1333500" cy="1333500"/>
          </a:xfrm>
          <a:prstGeom prst="ellipse">
            <a:avLst/>
          </a:prstGeom>
          <a:solidFill>
            <a:srgbClr val="EB0028">
              <a:alpha val="12000"/>
            </a:srgbClr>
          </a:solidFill>
          <a:ln w="0">
            <a:noFill/>
          </a:ln>
        </p:spPr>
        <p:txBody>
          <a:bodyPr/>
          <a:lstStyle/>
          <a:p>
            <a:endParaRPr lang="es-ES" sz="1350"/>
          </a:p>
        </p:txBody>
      </p:sp>
      <p:sp>
        <p:nvSpPr>
          <p:cNvPr id="111" name="Circle1"/>
          <p:cNvSpPr/>
          <p:nvPr/>
        </p:nvSpPr>
        <p:spPr>
          <a:xfrm>
            <a:off x="6858000" y="2286000"/>
            <a:ext cx="952500" cy="952500"/>
          </a:xfrm>
          <a:prstGeom prst="ellipse">
            <a:avLst/>
          </a:prstGeom>
          <a:solidFill>
            <a:srgbClr val="B00020">
              <a:alpha val="15000"/>
            </a:srgbClr>
          </a:solidFill>
          <a:ln w="0">
            <a:noFill/>
          </a:ln>
        </p:spPr>
        <p:txBody>
          <a:bodyPr/>
          <a:lstStyle/>
          <a:p>
            <a:endParaRPr lang="es-ES" sz="1350"/>
          </a:p>
        </p:txBody>
      </p:sp>
      <p:sp>
        <p:nvSpPr>
          <p:cNvPr id="112" name="Circle2"/>
          <p:cNvSpPr/>
          <p:nvPr/>
        </p:nvSpPr>
        <p:spPr>
          <a:xfrm>
            <a:off x="5810250" y="3143250"/>
            <a:ext cx="762000" cy="762000"/>
          </a:xfrm>
          <a:prstGeom prst="ellipse">
            <a:avLst/>
          </a:prstGeom>
          <a:solidFill>
            <a:srgbClr val="C41E3A">
              <a:alpha val="11000"/>
            </a:srgbClr>
          </a:solidFill>
          <a:ln w="0">
            <a:noFill/>
          </a:ln>
        </p:spPr>
        <p:txBody>
          <a:bodyPr/>
          <a:lstStyle/>
          <a:p>
            <a:endParaRPr lang="es-ES" sz="1350"/>
          </a:p>
        </p:txBody>
      </p:sp>
      <p:sp>
        <p:nvSpPr>
          <p:cNvPr id="113" name="Circle3"/>
          <p:cNvSpPr/>
          <p:nvPr/>
        </p:nvSpPr>
        <p:spPr>
          <a:xfrm>
            <a:off x="7620000" y="1143000"/>
            <a:ext cx="571500" cy="571500"/>
          </a:xfrm>
          <a:prstGeom prst="ellipse">
            <a:avLst/>
          </a:prstGeom>
          <a:solidFill>
            <a:srgbClr val="FF4444">
              <a:alpha val="18000"/>
            </a:srgbClr>
          </a:solidFill>
          <a:ln w="0">
            <a:noFill/>
          </a:ln>
        </p:spPr>
        <p:txBody>
          <a:bodyPr/>
          <a:lstStyle/>
          <a:p>
            <a:endParaRPr lang="es-ES" sz="1350"/>
          </a:p>
        </p:txBody>
      </p:sp>
      <p:sp>
        <p:nvSpPr>
          <p:cNvPr id="114" name="Circle4"/>
          <p:cNvSpPr/>
          <p:nvPr/>
        </p:nvSpPr>
        <p:spPr>
          <a:xfrm>
            <a:off x="7239000" y="3619500"/>
            <a:ext cx="857250" cy="857250"/>
          </a:xfrm>
          <a:prstGeom prst="ellipse">
            <a:avLst/>
          </a:prstGeom>
          <a:solidFill>
            <a:srgbClr val="EB0028">
              <a:alpha val="10000"/>
            </a:srgbClr>
          </a:solidFill>
          <a:ln w="0">
            <a:noFill/>
          </a:ln>
        </p:spPr>
        <p:txBody>
          <a:bodyPr/>
          <a:lstStyle/>
          <a:p>
            <a:endParaRPr lang="es-ES" sz="1350"/>
          </a:p>
        </p:txBody>
      </p:sp>
      <p:sp>
        <p:nvSpPr>
          <p:cNvPr id="115" name="Circle5"/>
          <p:cNvSpPr/>
          <p:nvPr/>
        </p:nvSpPr>
        <p:spPr>
          <a:xfrm>
            <a:off x="6191250" y="4095750"/>
            <a:ext cx="476250" cy="476250"/>
          </a:xfrm>
          <a:prstGeom prst="ellipse">
            <a:avLst/>
          </a:prstGeom>
          <a:solidFill>
            <a:srgbClr val="B00020">
              <a:alpha val="14000"/>
            </a:srgbClr>
          </a:solidFill>
          <a:ln w="0">
            <a:noFill/>
          </a:ln>
        </p:spPr>
        <p:txBody>
          <a:bodyPr/>
          <a:lstStyle/>
          <a:p>
            <a:endParaRPr lang="es-ES" sz="1350"/>
          </a:p>
        </p:txBody>
      </p:sp>
      <p:cxnSp>
        <p:nvCxnSpPr>
          <p:cNvPr id="120" name="Connector0"/>
          <p:cNvCxnSpPr/>
          <p:nvPr/>
        </p:nvCxnSpPr>
        <p:spPr>
          <a:xfrm>
            <a:off x="6572250" y="1428750"/>
            <a:ext cx="762000" cy="1143000"/>
          </a:xfrm>
          <a:prstGeom prst="line">
            <a:avLst/>
          </a:prstGeom>
          <a:ln w="19050" cap="rnd">
            <a:solidFill>
              <a:srgbClr val="EB0028">
                <a:alpha val="30000"/>
              </a:srgbClr>
            </a:solidFill>
          </a:ln>
        </p:spPr>
      </p:cxnSp>
      <p:cxnSp>
        <p:nvCxnSpPr>
          <p:cNvPr id="121" name="Connector1"/>
          <p:cNvCxnSpPr>
            <a:cxnSpLocks/>
          </p:cNvCxnSpPr>
          <p:nvPr/>
        </p:nvCxnSpPr>
        <p:spPr>
          <a:xfrm flipH="1">
            <a:off x="6286500" y="2667000"/>
            <a:ext cx="1047750" cy="762000"/>
          </a:xfrm>
          <a:prstGeom prst="line">
            <a:avLst/>
          </a:prstGeom>
          <a:ln w="19050" cap="rnd">
            <a:solidFill>
              <a:srgbClr val="EB0028">
                <a:alpha val="30000"/>
              </a:srgbClr>
            </a:solidFill>
          </a:ln>
        </p:spPr>
      </p:cxnSp>
      <p:cxnSp>
        <p:nvCxnSpPr>
          <p:cNvPr id="122" name="Connector2"/>
          <p:cNvCxnSpPr/>
          <p:nvPr/>
        </p:nvCxnSpPr>
        <p:spPr>
          <a:xfrm>
            <a:off x="6286500" y="3429000"/>
            <a:ext cx="1333500" cy="571500"/>
          </a:xfrm>
          <a:prstGeom prst="line">
            <a:avLst/>
          </a:prstGeom>
          <a:ln w="19050" cap="rnd">
            <a:solidFill>
              <a:srgbClr val="EB0028">
                <a:alpha val="30000"/>
              </a:srgbClr>
            </a:solidFill>
          </a:ln>
        </p:spPr>
      </p:cxnSp>
      <p:cxnSp>
        <p:nvCxnSpPr>
          <p:cNvPr id="123" name="Connector3"/>
          <p:cNvCxnSpPr/>
          <p:nvPr/>
        </p:nvCxnSpPr>
        <p:spPr>
          <a:xfrm flipH="1">
            <a:off x="7334250" y="1428750"/>
            <a:ext cx="571500" cy="1143000"/>
          </a:xfrm>
          <a:prstGeom prst="line">
            <a:avLst/>
          </a:prstGeom>
          <a:ln w="19050" cap="rnd">
            <a:solidFill>
              <a:srgbClr val="EB0028">
                <a:alpha val="30000"/>
              </a:srgbClr>
            </a:solidFill>
          </a:ln>
        </p:spPr>
      </p:cxnSp>
      <p:cxnSp>
        <p:nvCxnSpPr>
          <p:cNvPr id="124" name="Connector4"/>
          <p:cNvCxnSpPr/>
          <p:nvPr/>
        </p:nvCxnSpPr>
        <p:spPr>
          <a:xfrm flipH="1">
            <a:off x="6429375" y="4000500"/>
            <a:ext cx="1190625" cy="333375"/>
          </a:xfrm>
          <a:prstGeom prst="line">
            <a:avLst/>
          </a:prstGeom>
          <a:ln w="19050" cap="rnd">
            <a:solidFill>
              <a:srgbClr val="EB0028">
                <a:alpha val="30000"/>
              </a:srgbClr>
            </a:solidFill>
          </a:ln>
        </p:spPr>
      </p:cxnSp>
      <p:sp>
        <p:nvSpPr>
          <p:cNvPr id="130" name="Dot0"/>
          <p:cNvSpPr/>
          <p:nvPr/>
        </p:nvSpPr>
        <p:spPr>
          <a:xfrm>
            <a:off x="6553200" y="1409700"/>
            <a:ext cx="95250" cy="95250"/>
          </a:xfrm>
          <a:prstGeom prst="ellipse">
            <a:avLst/>
          </a:prstGeom>
          <a:solidFill>
            <a:srgbClr val="EB0028"/>
          </a:solidFill>
          <a:ln w="0">
            <a:noFill/>
          </a:ln>
        </p:spPr>
        <p:txBody>
          <a:bodyPr/>
          <a:lstStyle/>
          <a:p>
            <a:endParaRPr lang="es-ES" sz="1350"/>
          </a:p>
        </p:txBody>
      </p:sp>
      <p:sp>
        <p:nvSpPr>
          <p:cNvPr id="131" name="Dot1"/>
          <p:cNvSpPr/>
          <p:nvPr/>
        </p:nvSpPr>
        <p:spPr>
          <a:xfrm>
            <a:off x="7315200" y="2552700"/>
            <a:ext cx="114300" cy="114300"/>
          </a:xfrm>
          <a:prstGeom prst="ellipse">
            <a:avLst/>
          </a:prstGeom>
          <a:solidFill>
            <a:srgbClr val="EB0028"/>
          </a:solidFill>
          <a:ln w="0">
            <a:noFill/>
          </a:ln>
        </p:spPr>
        <p:txBody>
          <a:bodyPr/>
          <a:lstStyle/>
          <a:p>
            <a:endParaRPr lang="es-ES" sz="1350"/>
          </a:p>
        </p:txBody>
      </p:sp>
      <p:sp>
        <p:nvSpPr>
          <p:cNvPr id="132" name="Dot2"/>
          <p:cNvSpPr/>
          <p:nvPr/>
        </p:nvSpPr>
        <p:spPr>
          <a:xfrm>
            <a:off x="6267450" y="3409950"/>
            <a:ext cx="76200" cy="76200"/>
          </a:xfrm>
          <a:prstGeom prst="ellipse">
            <a:avLst/>
          </a:prstGeom>
          <a:solidFill>
            <a:srgbClr val="EB0028"/>
          </a:solidFill>
          <a:ln w="0">
            <a:noFill/>
          </a:ln>
        </p:spPr>
        <p:txBody>
          <a:bodyPr/>
          <a:lstStyle/>
          <a:p>
            <a:endParaRPr lang="es-ES" sz="1350"/>
          </a:p>
        </p:txBody>
      </p:sp>
      <p:sp>
        <p:nvSpPr>
          <p:cNvPr id="133" name="Dot3"/>
          <p:cNvSpPr/>
          <p:nvPr/>
        </p:nvSpPr>
        <p:spPr>
          <a:xfrm>
            <a:off x="7600950" y="3981450"/>
            <a:ext cx="95250" cy="95250"/>
          </a:xfrm>
          <a:prstGeom prst="ellipse">
            <a:avLst/>
          </a:prstGeom>
          <a:solidFill>
            <a:srgbClr val="EB0028"/>
          </a:solidFill>
          <a:ln w="0">
            <a:noFill/>
          </a:ln>
        </p:spPr>
        <p:txBody>
          <a:bodyPr/>
          <a:lstStyle/>
          <a:p>
            <a:endParaRPr lang="es-ES" sz="1350"/>
          </a:p>
        </p:txBody>
      </p:sp>
      <p:sp>
        <p:nvSpPr>
          <p:cNvPr id="134" name="Dot4"/>
          <p:cNvSpPr/>
          <p:nvPr/>
        </p:nvSpPr>
        <p:spPr>
          <a:xfrm>
            <a:off x="7886700" y="1409700"/>
            <a:ext cx="76200" cy="76200"/>
          </a:xfrm>
          <a:prstGeom prst="ellipse">
            <a:avLst/>
          </a:prstGeom>
          <a:solidFill>
            <a:srgbClr val="EB0028"/>
          </a:solidFill>
          <a:ln w="0">
            <a:noFill/>
          </a:ln>
        </p:spPr>
        <p:txBody>
          <a:bodyPr/>
          <a:lstStyle/>
          <a:p>
            <a:endParaRPr lang="es-ES" sz="1350"/>
          </a:p>
        </p:txBody>
      </p:sp>
      <p:sp>
        <p:nvSpPr>
          <p:cNvPr id="135" name="Dot5"/>
          <p:cNvSpPr/>
          <p:nvPr/>
        </p:nvSpPr>
        <p:spPr>
          <a:xfrm>
            <a:off x="6410325" y="4314825"/>
            <a:ext cx="76200" cy="76200"/>
          </a:xfrm>
          <a:prstGeom prst="ellipse">
            <a:avLst/>
          </a:prstGeom>
          <a:solidFill>
            <a:srgbClr val="EB0028"/>
          </a:solidFill>
          <a:ln w="0">
            <a:noFill/>
          </a:ln>
        </p:spPr>
        <p:txBody>
          <a:bodyPr/>
          <a:lstStyle/>
          <a:p>
            <a:endParaRPr lang="es-ES" sz="1350"/>
          </a:p>
        </p:txBody>
      </p:sp>
      <p:sp>
        <p:nvSpPr>
          <p:cNvPr id="140" name="Tag0"/>
          <p:cNvSpPr/>
          <p:nvPr/>
        </p:nvSpPr>
        <p:spPr>
          <a:xfrm>
            <a:off x="571500" y="4286250"/>
            <a:ext cx="1238250" cy="342900"/>
          </a:xfrm>
          <a:prstGeom prst="roundRect">
            <a:avLst>
              <a:gd name="adj" fmla="val 16667"/>
            </a:avLst>
          </a:prstGeom>
          <a:solidFill>
            <a:srgbClr val="EB0028"/>
          </a:solidFill>
          <a:ln w="0">
            <a:noFill/>
          </a:ln>
          <a:effectLst>
            <a:outerShdw blurRad="50800" dist="19050" dir="5400000" algn="tl" rotWithShape="0">
              <a:srgbClr val="000000">
                <a:alpha val="15000"/>
              </a:srgbClr>
            </a:outerShdw>
          </a:effectLst>
        </p:spPr>
        <p:txBody>
          <a:bodyPr wrap="none" lIns="34290" tIns="0" rIns="34290" bIns="0" anchor="ctr" anchorCtr="1"/>
          <a:lstStyle/>
          <a:p>
            <a:pPr algn="ctr"/>
            <a:r>
              <a:rPr lang="es-ES" sz="1050" dirty="0">
                <a:solidFill>
                  <a:srgbClr val="FFFFFF"/>
                </a:solidFill>
                <a:latin typeface="Montserrat SemiBold" pitchFamily="2" charset="0"/>
              </a:rPr>
              <a:t>Datos clínicos</a:t>
            </a:r>
          </a:p>
        </p:txBody>
      </p:sp>
      <p:sp>
        <p:nvSpPr>
          <p:cNvPr id="141" name="Tag1"/>
          <p:cNvSpPr/>
          <p:nvPr/>
        </p:nvSpPr>
        <p:spPr>
          <a:xfrm>
            <a:off x="1924050" y="4286250"/>
            <a:ext cx="1238250" cy="342900"/>
          </a:xfrm>
          <a:prstGeom prst="roundRect">
            <a:avLst>
              <a:gd name="adj" fmla="val 16667"/>
            </a:avLst>
          </a:prstGeom>
          <a:solidFill>
            <a:srgbClr val="B00020"/>
          </a:solidFill>
          <a:ln w="0">
            <a:noFill/>
          </a:ln>
          <a:effectLst>
            <a:outerShdw blurRad="50800" dist="19050" dir="5400000" algn="tl" rotWithShape="0">
              <a:srgbClr val="000000">
                <a:alpha val="15000"/>
              </a:srgbClr>
            </a:outerShdw>
          </a:effectLst>
        </p:spPr>
        <p:txBody>
          <a:bodyPr wrap="none" lIns="34290" tIns="0" rIns="34290" bIns="0" anchor="ctr" anchorCtr="1"/>
          <a:lstStyle/>
          <a:p>
            <a:pPr algn="ctr"/>
            <a:r>
              <a:rPr lang="es-ES" sz="1050" dirty="0">
                <a:solidFill>
                  <a:srgbClr val="FFFFFF"/>
                </a:solidFill>
                <a:latin typeface="Montserrat SemiBold" pitchFamily="2" charset="0"/>
              </a:rPr>
              <a:t>Investigación</a:t>
            </a:r>
          </a:p>
        </p:txBody>
      </p:sp>
      <p:sp>
        <p:nvSpPr>
          <p:cNvPr id="142" name="Tag2"/>
          <p:cNvSpPr/>
          <p:nvPr/>
        </p:nvSpPr>
        <p:spPr>
          <a:xfrm>
            <a:off x="3276600" y="4286250"/>
            <a:ext cx="1238250" cy="342900"/>
          </a:xfrm>
          <a:prstGeom prst="roundRect">
            <a:avLst>
              <a:gd name="adj" fmla="val 16667"/>
            </a:avLst>
          </a:prstGeom>
          <a:solidFill>
            <a:srgbClr val="C41E3A"/>
          </a:solidFill>
          <a:ln w="0">
            <a:noFill/>
          </a:ln>
          <a:effectLst>
            <a:outerShdw blurRad="50800" dist="19050" dir="5400000" algn="tl" rotWithShape="0">
              <a:srgbClr val="000000">
                <a:alpha val="15000"/>
              </a:srgbClr>
            </a:outerShdw>
          </a:effectLst>
        </p:spPr>
        <p:txBody>
          <a:bodyPr wrap="none" lIns="34290" tIns="0" rIns="34290" bIns="0" anchor="ctr" anchorCtr="1"/>
          <a:lstStyle/>
          <a:p>
            <a:pPr algn="ctr"/>
            <a:r>
              <a:rPr lang="es-ES" sz="1050" dirty="0">
                <a:solidFill>
                  <a:srgbClr val="FFFFFF"/>
                </a:solidFill>
                <a:latin typeface="Montserrat SemiBold" pitchFamily="2" charset="0"/>
              </a:rPr>
              <a:t>Pacientes</a:t>
            </a:r>
          </a:p>
        </p:txBody>
      </p:sp>
      <p:pic>
        <p:nvPicPr>
          <p:cNvPr id="143" name="Graphic 143" descr="Database icon"/>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87110" y="1037384"/>
            <a:ext cx="523875" cy="523875"/>
          </a:xfrm>
          <a:prstGeom prst="rect">
            <a:avLst/>
          </a:prstGeom>
        </p:spPr>
      </p:pic>
      <p:pic>
        <p:nvPicPr>
          <p:cNvPr id="144" name="Graphic 144" descr="Research microscope icon"/>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05500" y="3271838"/>
            <a:ext cx="428625" cy="428625"/>
          </a:xfrm>
          <a:prstGeom prst="rect">
            <a:avLst/>
          </a:prstGeom>
        </p:spPr>
      </p:pic>
      <p:pic>
        <p:nvPicPr>
          <p:cNvPr id="145" name="Graphic 145" descr="Community group icon"/>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219950" y="2719388"/>
            <a:ext cx="428625" cy="428625"/>
          </a:xfrm>
          <a:prstGeom prst="rect">
            <a:avLst/>
          </a:prstGeom>
        </p:spPr>
      </p:pic>
      <p:pic>
        <p:nvPicPr>
          <p:cNvPr id="146" name="Graphic 146" descr="Network connections icon"/>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572375" y="3810000"/>
            <a:ext cx="476250" cy="476250"/>
          </a:xfrm>
          <a:prstGeom prst="rect">
            <a:avLst/>
          </a:prstGeom>
        </p:spPr>
      </p:pic>
    </p:spTree>
    <p:extLst>
      <p:ext uri="{BB962C8B-B14F-4D97-AF65-F5344CB8AC3E}">
        <p14:creationId xmlns:p14="http://schemas.microsoft.com/office/powerpoint/2010/main" val="50725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3235-EC1C-44F2-AFE3-7019354F9F9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7909297-4ECA-BD43-CD75-8820837388B8}"/>
              </a:ext>
            </a:extLst>
          </p:cNvPr>
          <p:cNvSpPr>
            <a:spLocks noGrp="1"/>
          </p:cNvSpPr>
          <p:nvPr>
            <p:ph idx="1"/>
          </p:nvPr>
        </p:nvSpPr>
        <p:spPr/>
        <p:txBody>
          <a:bodyPr/>
          <a:lstStyle/>
          <a:p>
            <a:endParaRPr lang="en-US" dirty="0"/>
          </a:p>
        </p:txBody>
      </p:sp>
      <p:pic>
        <p:nvPicPr>
          <p:cNvPr id="5" name="Picture 4" descr="El cisne negro: El impacto de lo altamente improbable (Contextos) eBook :  Taleb, Nassim Nicholas, Roc Filella Montfort, Albino Santos Mosquera:  Amazon.es: Tienda Kindle">
            <a:extLst>
              <a:ext uri="{FF2B5EF4-FFF2-40B4-BE49-F238E27FC236}">
                <a16:creationId xmlns:a16="http://schemas.microsoft.com/office/drawing/2014/main" id="{6B12DDC5-1FF7-B439-0F75-FDB1C7CC15FA}"/>
              </a:ext>
            </a:extLst>
          </p:cNvPr>
          <p:cNvPicPr>
            <a:picLocks noChangeAspect="1"/>
          </p:cNvPicPr>
          <p:nvPr/>
        </p:nvPicPr>
        <p:blipFill>
          <a:blip r:embed="rId2"/>
          <a:stretch>
            <a:fillRect/>
          </a:stretch>
        </p:blipFill>
        <p:spPr>
          <a:xfrm>
            <a:off x="842030" y="496388"/>
            <a:ext cx="2882109" cy="4276126"/>
          </a:xfrm>
          <a:prstGeom prst="rect">
            <a:avLst/>
          </a:prstGeom>
        </p:spPr>
      </p:pic>
      <p:sp>
        <p:nvSpPr>
          <p:cNvPr id="7" name="TextBox 6">
            <a:extLst>
              <a:ext uri="{FF2B5EF4-FFF2-40B4-BE49-F238E27FC236}">
                <a16:creationId xmlns:a16="http://schemas.microsoft.com/office/drawing/2014/main" id="{577F00BC-B9BA-5FD9-8B6B-36D4CC82F0EC}"/>
              </a:ext>
            </a:extLst>
          </p:cNvPr>
          <p:cNvSpPr txBox="1"/>
          <p:nvPr/>
        </p:nvSpPr>
        <p:spPr>
          <a:xfrm>
            <a:off x="5419863" y="2248501"/>
            <a:ext cx="2127940" cy="646331"/>
          </a:xfrm>
          <a:prstGeom prst="rect">
            <a:avLst/>
          </a:prstGeom>
          <a:noFill/>
        </p:spPr>
        <p:txBody>
          <a:bodyPr wrap="square">
            <a:spAutoFit/>
          </a:bodyPr>
          <a:lstStyle/>
          <a:p>
            <a:r>
              <a:rPr lang="es-ES" sz="3600" b="1" dirty="0">
                <a:solidFill>
                  <a:srgbClr val="FFFFFF"/>
                </a:solidFill>
                <a:latin typeface="Montserrat" pitchFamily="34" charset="0"/>
                <a:ea typeface="Montserrat" pitchFamily="34" charset="-122"/>
                <a:cs typeface="Montserrat" pitchFamily="34" charset="-120"/>
              </a:rPr>
              <a:t>0,002 %</a:t>
            </a:r>
            <a:endParaRPr lang="en-US" sz="3600" dirty="0"/>
          </a:p>
        </p:txBody>
      </p:sp>
      <p:sp>
        <p:nvSpPr>
          <p:cNvPr id="8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67886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2F3A1-E759-323E-EFCB-BE685BEF83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578CAE-58C6-2DCF-F9D3-9B439CF98E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A3F7DE-7488-383C-2C77-FD3F7FF9A86A}"/>
              </a:ext>
            </a:extLst>
          </p:cNvPr>
          <p:cNvSpPr>
            <a:spLocks noGrp="1"/>
          </p:cNvSpPr>
          <p:nvPr>
            <p:ph idx="1"/>
          </p:nvPr>
        </p:nvSpPr>
        <p:spPr/>
        <p:txBody>
          <a:bodyPr/>
          <a:lstStyle/>
          <a:p>
            <a:endParaRPr lang="en-US" dirty="0"/>
          </a:p>
        </p:txBody>
      </p:sp>
      <p:sp>
        <p:nvSpPr>
          <p:cNvPr id="6" name="Title 7">
            <a:extLst>
              <a:ext uri="{FF2B5EF4-FFF2-40B4-BE49-F238E27FC236}">
                <a16:creationId xmlns:a16="http://schemas.microsoft.com/office/drawing/2014/main" id="{DE1B3F30-348C-2272-74AA-1501B51359CF}"/>
              </a:ext>
              <a:ext uri="{C183D7F6-B498-43B3-948B-1728B52AA6E4}">
                <adec:decorative xmlns:adec="http://schemas.microsoft.com/office/drawing/2017/decorative" val="0"/>
              </a:ext>
            </a:extLst>
          </p:cNvPr>
          <p:cNvSpPr txBox="1">
            <a:spLocks/>
          </p:cNvSpPr>
          <p:nvPr/>
        </p:nvSpPr>
        <p:spPr>
          <a:xfrm>
            <a:off x="381000" y="238125"/>
            <a:ext cx="6667500" cy="346249"/>
          </a:xfrm>
          <a:prstGeom prst="rect">
            <a:avLst/>
          </a:prstGeom>
        </p:spPr>
        <p:txBody>
          <a:bodyPr vert="horz" lIns="68580" tIns="34290" rIns="68580" bIns="3429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00000"/>
              </a:lnSpc>
              <a:buNone/>
            </a:pPr>
            <a:r>
              <a:rPr lang="es-ES" sz="1800" b="1" dirty="0">
                <a:solidFill>
                  <a:srgbClr val="FFFFFF"/>
                </a:solidFill>
                <a:latin typeface="Montserrat ExtraBold" pitchFamily="2" charset="0"/>
                <a:cs typeface="Segoe UI Semibold" panose="020B0702040204020203" pitchFamily="34" charset="0"/>
              </a:rPr>
              <a:t>15 de enero de 2025</a:t>
            </a:r>
          </a:p>
        </p:txBody>
      </p:sp>
      <p:sp>
        <p:nvSpPr>
          <p:cNvPr id="10" name="AccentBar">
            <a:extLst>
              <a:ext uri="{FF2B5EF4-FFF2-40B4-BE49-F238E27FC236}">
                <a16:creationId xmlns:a16="http://schemas.microsoft.com/office/drawing/2014/main" id="{670D5FE2-0584-3352-012B-81AE53C2423A}"/>
              </a:ext>
            </a:extLst>
          </p:cNvPr>
          <p:cNvSpPr/>
          <p:nvPr/>
        </p:nvSpPr>
        <p:spPr>
          <a:xfrm>
            <a:off x="0" y="0"/>
            <a:ext cx="57150" cy="5143500"/>
          </a:xfrm>
          <a:prstGeom prst="rect">
            <a:avLst/>
          </a:prstGeom>
          <a:solidFill>
            <a:srgbClr val="924943"/>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sz="1350"/>
          </a:p>
        </p:txBody>
      </p:sp>
      <p:pic>
        <p:nvPicPr>
          <p:cNvPr id="8" name="Picture 7">
            <a:extLst>
              <a:ext uri="{FF2B5EF4-FFF2-40B4-BE49-F238E27FC236}">
                <a16:creationId xmlns:a16="http://schemas.microsoft.com/office/drawing/2014/main" id="{B3E5C79D-3495-B457-0526-D3E6AD18D5B9}"/>
              </a:ext>
            </a:extLst>
          </p:cNvPr>
          <p:cNvPicPr>
            <a:picLocks noChangeAspect="1"/>
          </p:cNvPicPr>
          <p:nvPr/>
        </p:nvPicPr>
        <p:blipFill>
          <a:blip r:embed="rId2"/>
          <a:stretch>
            <a:fillRect/>
          </a:stretch>
        </p:blipFill>
        <p:spPr>
          <a:xfrm>
            <a:off x="493381" y="993778"/>
            <a:ext cx="8316857" cy="3244299"/>
          </a:xfrm>
          <a:prstGeom prst="rect">
            <a:avLst/>
          </a:prstGeom>
        </p:spPr>
      </p:pic>
      <p:sp>
        <p:nvSpPr>
          <p:cNvPr id="7" name="Rectangle 6">
            <a:extLst>
              <a:ext uri="{FF2B5EF4-FFF2-40B4-BE49-F238E27FC236}">
                <a16:creationId xmlns:a16="http://schemas.microsoft.com/office/drawing/2014/main" id="{2F593F47-A8FA-1B90-E70E-4D08851A7FB4}"/>
              </a:ext>
            </a:extLst>
          </p:cNvPr>
          <p:cNvSpPr/>
          <p:nvPr/>
        </p:nvSpPr>
        <p:spPr>
          <a:xfrm>
            <a:off x="1079022" y="1291349"/>
            <a:ext cx="7145574" cy="1513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34EAD79F-87D1-85C1-FA8C-B16705A157AF}"/>
              </a:ext>
            </a:extLst>
          </p:cNvPr>
          <p:cNvSpPr/>
          <p:nvPr/>
        </p:nvSpPr>
        <p:spPr>
          <a:xfrm>
            <a:off x="1290539" y="1152869"/>
            <a:ext cx="2360483" cy="1513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FA692AAF-641B-E109-97E9-98E02D589ED1}"/>
              </a:ext>
            </a:extLst>
          </p:cNvPr>
          <p:cNvSpPr/>
          <p:nvPr/>
        </p:nvSpPr>
        <p:spPr>
          <a:xfrm>
            <a:off x="493381" y="1403183"/>
            <a:ext cx="2720176" cy="1513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DE91B3E2-D158-6C61-8669-3048DA92EF5D}"/>
              </a:ext>
            </a:extLst>
          </p:cNvPr>
          <p:cNvSpPr/>
          <p:nvPr/>
        </p:nvSpPr>
        <p:spPr>
          <a:xfrm>
            <a:off x="1180141" y="1001566"/>
            <a:ext cx="2360483" cy="1513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D443B932-D322-90B1-A507-3135D2398610}"/>
              </a:ext>
            </a:extLst>
          </p:cNvPr>
          <p:cNvSpPr/>
          <p:nvPr/>
        </p:nvSpPr>
        <p:spPr>
          <a:xfrm>
            <a:off x="1180140" y="3160384"/>
            <a:ext cx="5707463" cy="1513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3DE3526C-FC62-082D-0D9A-CE862F39E44F}"/>
              </a:ext>
            </a:extLst>
          </p:cNvPr>
          <p:cNvSpPr/>
          <p:nvPr/>
        </p:nvSpPr>
        <p:spPr>
          <a:xfrm>
            <a:off x="1180139" y="3048551"/>
            <a:ext cx="839435" cy="1118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5525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atya-DxGPT">
            <a:hlinkClick r:id="" action="ppaction://media"/>
            <a:extLst>
              <a:ext uri="{FF2B5EF4-FFF2-40B4-BE49-F238E27FC236}">
                <a16:creationId xmlns:a16="http://schemas.microsoft.com/office/drawing/2014/main" id="{8F9A1BED-058C-6DBE-0DCD-9343B3F170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019AE83E-8D8C-4D62-8128-3AEFD86B40FF}"/>
              </a:ext>
            </a:extLst>
          </p:cNvPr>
          <p:cNvSpPr txBox="1"/>
          <p:nvPr/>
        </p:nvSpPr>
        <p:spPr>
          <a:xfrm>
            <a:off x="8620125" y="4857750"/>
            <a:ext cx="381000" cy="238125"/>
          </a:xfrm>
          <a:prstGeom prst="rect">
            <a:avLst/>
          </a:prstGeom>
          <a:noFill/>
        </p:spPr>
        <p:txBody>
          <a:bodyPr vertOverflow="overflow" vert="horz" wrap="square" rtlCol="0" anchor="t">
            <a:noAutofit/>
          </a:bodyPr>
          <a:lstStyle/>
          <a:p>
            <a:pPr algn="l"/>
            <a:r>
              <a:rPr lang="en-US" sz="1050">
                <a:solidFill>
                  <a:srgbClr val="999999"/>
                </a:solidFill>
                <a:latin typeface="Montserrat SemiBold"/>
              </a:rPr>
              <a:t>41</a:t>
            </a:r>
          </a:p>
        </p:txBody>
      </p:sp>
    </p:spTree>
    <p:extLst>
      <p:ext uri="{BB962C8B-B14F-4D97-AF65-F5344CB8AC3E}">
        <p14:creationId xmlns:p14="http://schemas.microsoft.com/office/powerpoint/2010/main" val="343028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ain Nadella, 1996-2022: Microsoft CEO's son remembered for love of music,  profound impact on his dad – GeekWire">
            <a:extLst>
              <a:ext uri="{FF2B5EF4-FFF2-40B4-BE49-F238E27FC236}">
                <a16:creationId xmlns:a16="http://schemas.microsoft.com/office/drawing/2014/main" id="{1DEA0674-61A7-3A57-98F1-3E244F577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0701A0-BF7F-4950-A990-4C1FE14233FB}"/>
              </a:ext>
            </a:extLst>
          </p:cNvPr>
          <p:cNvSpPr txBox="1"/>
          <p:nvPr/>
        </p:nvSpPr>
        <p:spPr>
          <a:xfrm>
            <a:off x="8620125" y="4857750"/>
            <a:ext cx="381000" cy="238125"/>
          </a:xfrm>
          <a:prstGeom prst="rect">
            <a:avLst/>
          </a:prstGeom>
          <a:noFill/>
        </p:spPr>
        <p:txBody>
          <a:bodyPr vertOverflow="overflow" vert="horz" wrap="square" rtlCol="0" anchor="t">
            <a:noAutofit/>
          </a:bodyPr>
          <a:lstStyle/>
          <a:p>
            <a:pPr algn="l"/>
            <a:r>
              <a:rPr lang="en-US" sz="1050">
                <a:solidFill>
                  <a:srgbClr val="999999"/>
                </a:solidFill>
                <a:latin typeface="Montserrat SemiBold"/>
              </a:rPr>
              <a:t>42</a:t>
            </a:r>
          </a:p>
        </p:txBody>
      </p:sp>
    </p:spTree>
    <p:extLst>
      <p:ext uri="{BB962C8B-B14F-4D97-AF65-F5344CB8AC3E}">
        <p14:creationId xmlns:p14="http://schemas.microsoft.com/office/powerpoint/2010/main" val="85886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60" name="ChartCard"/>
          <p:cNvSpPr/>
          <p:nvPr/>
        </p:nvSpPr>
        <p:spPr>
          <a:xfrm>
            <a:off x="381000" y="1066800"/>
            <a:ext cx="6248400" cy="3505200"/>
          </a:xfrm>
          <a:prstGeom prst="roundRect">
            <a:avLst>
              <a:gd name="adj" fmla="val 2500"/>
            </a:avLst>
          </a:prstGeom>
          <a:solidFill>
            <a:srgbClr val="1A1A1A"/>
          </a:solidFill>
          <a:ln w="12700">
            <a:solidFill>
              <a:srgbClr val="333333"/>
            </a:solidFill>
          </a:ln>
          <a:effectLst>
            <a:outerShdw blurRad="101600" dist="38100" dir="5400000" algn="tl" rotWithShape="0">
              <a:srgbClr val="000000">
                <a:alpha val="25000"/>
              </a:srgbClr>
            </a:outerShdw>
          </a:effectLst>
        </p:spPr>
        <p:txBody>
          <a:bodyPr/>
          <a:lstStyle/>
          <a:p>
            <a:endParaRPr lang="es-ES" sz="1350"/>
          </a:p>
        </p:txBody>
      </p:sp>
      <p:pic>
        <p:nvPicPr>
          <p:cNvPr id="6" name="Picture 5">
            <a:extLst>
              <a:ext uri="{FF2B5EF4-FFF2-40B4-BE49-F238E27FC236}">
                <a16:creationId xmlns:a16="http://schemas.microsoft.com/office/drawing/2014/main" id="{24FACC76-AAE9-F546-86C8-15D540E69C0B}"/>
              </a:ext>
            </a:extLst>
          </p:cNvPr>
          <p:cNvPicPr>
            <a:picLocks noChangeAspect="1"/>
          </p:cNvPicPr>
          <p:nvPr/>
        </p:nvPicPr>
        <p:blipFill>
          <a:blip r:embed="rId2"/>
          <a:stretch>
            <a:fillRect/>
          </a:stretch>
        </p:blipFill>
        <p:spPr>
          <a:xfrm>
            <a:off x="457200" y="1143000"/>
            <a:ext cx="6096000" cy="3352800"/>
          </a:xfrm>
          <a:prstGeom prst="roundRect">
            <a:avLst>
              <a:gd name="adj" fmla="val 2500"/>
            </a:avLst>
          </a:prstGeom>
        </p:spPr>
      </p:pic>
      <p:sp>
        <p:nvSpPr>
          <p:cNvPr id="61" name="Title"/>
          <p:cNvSpPr/>
          <p:nvPr/>
        </p:nvSpPr>
        <p:spPr>
          <a:xfrm>
            <a:off x="457200" y="228600"/>
            <a:ext cx="6096000" cy="723900"/>
          </a:xfrm>
          <a:prstGeom prst="rect">
            <a:avLst/>
          </a:prstGeom>
          <a:noFill/>
          <a:ln w="0">
            <a:noFill/>
          </a:ln>
        </p:spPr>
        <p:txBody>
          <a:bodyPr wrap="square" lIns="0" tIns="0" rIns="0" bIns="0" anchor="t"/>
          <a:lstStyle/>
          <a:p>
            <a:pPr>
              <a:spcAft>
                <a:spcPts val="150"/>
              </a:spcAft>
            </a:pPr>
            <a:r>
              <a:rPr lang="es-ES" sz="1050" dirty="0">
                <a:solidFill>
                  <a:srgbClr val="EB0028"/>
                </a:solidFill>
                <a:latin typeface="Montserrat SemiBold" pitchFamily="2" charset="0"/>
              </a:rPr>
              <a:t>IMPACTO</a:t>
            </a:r>
          </a:p>
          <a:p>
            <a:pPr>
              <a:lnSpc>
                <a:spcPct val="100000"/>
              </a:lnSpc>
            </a:pPr>
            <a:r>
              <a:rPr lang="es-ES" sz="2100" dirty="0">
                <a:solidFill>
                  <a:srgbClr val="FFFFFF"/>
                </a:solidFill>
                <a:latin typeface="Montserrat ExtraBold" pitchFamily="2" charset="0"/>
              </a:rPr>
              <a:t>El terremoto de </a:t>
            </a:r>
            <a:r>
              <a:rPr lang="es-ES" sz="2100" dirty="0">
                <a:solidFill>
                  <a:srgbClr val="EB0028"/>
                </a:solidFill>
                <a:latin typeface="Montserrat ExtraBold" pitchFamily="2" charset="0"/>
              </a:rPr>
              <a:t>Satya Nadella</a:t>
            </a:r>
          </a:p>
        </p:txBody>
      </p:sp>
      <p:sp>
        <p:nvSpPr>
          <p:cNvPr id="62" name="AccentBar"/>
          <p:cNvSpPr/>
          <p:nvPr/>
        </p:nvSpPr>
        <p:spPr>
          <a:xfrm>
            <a:off x="457200" y="971550"/>
            <a:ext cx="952500" cy="28575"/>
          </a:xfrm>
          <a:prstGeom prst="roundRect">
            <a:avLst>
              <a:gd name="adj" fmla="val 50000"/>
            </a:avLst>
          </a:prstGeom>
          <a:solidFill>
            <a:srgbClr val="EB0028"/>
          </a:solidFill>
          <a:ln w="0">
            <a:noFill/>
          </a:ln>
        </p:spPr>
        <p:txBody>
          <a:bodyPr/>
          <a:lstStyle/>
          <a:p>
            <a:endParaRPr lang="es-ES" sz="1350"/>
          </a:p>
        </p:txBody>
      </p:sp>
      <p:sp>
        <p:nvSpPr>
          <p:cNvPr id="70" name="KPI1"/>
          <p:cNvSpPr/>
          <p:nvPr/>
        </p:nvSpPr>
        <p:spPr>
          <a:xfrm>
            <a:off x="6896100" y="1600200"/>
            <a:ext cx="2000250" cy="1143000"/>
          </a:xfrm>
          <a:prstGeom prst="roundRect">
            <a:avLst>
              <a:gd name="adj" fmla="val 8000"/>
            </a:avLst>
          </a:prstGeom>
          <a:solidFill>
            <a:srgbClr val="1A1A1A"/>
          </a:solidFill>
          <a:ln w="12700">
            <a:solidFill>
              <a:srgbClr val="333333"/>
            </a:solidFill>
          </a:ln>
        </p:spPr>
        <p:txBody>
          <a:bodyPr wrap="square" lIns="54000" tIns="40500" rIns="54000" bIns="27000" anchor="ctr"/>
          <a:lstStyle/>
          <a:p>
            <a:pPr algn="ctr">
              <a:spcAft>
                <a:spcPts val="75"/>
              </a:spcAft>
            </a:pPr>
            <a:r>
              <a:rPr lang="es-ES" sz="2400" b="1" dirty="0">
                <a:solidFill>
                  <a:srgbClr val="EB0028"/>
                </a:solidFill>
                <a:latin typeface="Montserrat ExtraBold" pitchFamily="2" charset="0"/>
              </a:rPr>
              <a:t>150K+</a:t>
            </a:r>
          </a:p>
          <a:p>
            <a:pPr algn="ctr"/>
            <a:r>
              <a:rPr lang="es-ES" sz="1050" dirty="0">
                <a:latin typeface="Montserrat SemiBold" pitchFamily="2" charset="0"/>
              </a:rPr>
              <a:t>accesos en el pico</a:t>
            </a:r>
          </a:p>
        </p:txBody>
      </p:sp>
      <p:sp>
        <p:nvSpPr>
          <p:cNvPr id="71" name="KPI2"/>
          <p:cNvSpPr/>
          <p:nvPr/>
        </p:nvSpPr>
        <p:spPr>
          <a:xfrm>
            <a:off x="6896100" y="2895600"/>
            <a:ext cx="2000250" cy="1143000"/>
          </a:xfrm>
          <a:prstGeom prst="roundRect">
            <a:avLst>
              <a:gd name="adj" fmla="val 8000"/>
            </a:avLst>
          </a:prstGeom>
          <a:solidFill>
            <a:srgbClr val="1A1A1A"/>
          </a:solidFill>
          <a:ln w="12700">
            <a:solidFill>
              <a:srgbClr val="333333"/>
            </a:solidFill>
          </a:ln>
        </p:spPr>
        <p:txBody>
          <a:bodyPr wrap="square" lIns="54000" tIns="40500" rIns="54000" bIns="27000" anchor="ctr"/>
          <a:lstStyle/>
          <a:p>
            <a:pPr algn="ctr">
              <a:spcAft>
                <a:spcPts val="75"/>
              </a:spcAft>
            </a:pPr>
            <a:r>
              <a:rPr lang="es-ES" sz="2400" b="1" dirty="0">
                <a:solidFill>
                  <a:srgbClr val="FF6B6B"/>
                </a:solidFill>
                <a:latin typeface="Montserrat ExtraBold" pitchFamily="2" charset="0"/>
              </a:rPr>
              <a:t>x20</a:t>
            </a:r>
          </a:p>
          <a:p>
            <a:pPr algn="ctr"/>
            <a:r>
              <a:rPr lang="es-ES" sz="1050" dirty="0">
                <a:latin typeface="Montserrat SemiBold" pitchFamily="2" charset="0"/>
              </a:rPr>
              <a:t>crecimiento</a:t>
            </a:r>
          </a:p>
        </p:txBody>
      </p:sp>
      <p:sp>
        <p:nvSpPr>
          <p:cNvPr id="80" name="Desc"/>
          <p:cNvSpPr/>
          <p:nvPr/>
        </p:nvSpPr>
        <p:spPr>
          <a:xfrm>
            <a:off x="457200" y="4686300"/>
            <a:ext cx="6096000" cy="285750"/>
          </a:xfrm>
          <a:prstGeom prst="rect">
            <a:avLst/>
          </a:prstGeom>
          <a:noFill/>
          <a:ln w="0">
            <a:noFill/>
          </a:ln>
        </p:spPr>
        <p:txBody>
          <a:bodyPr wrap="square" lIns="0" tIns="0" rIns="0" bIns="0" anchor="t"/>
          <a:lstStyle/>
          <a:p>
            <a:r>
              <a:rPr lang="es-ES" sz="1050" dirty="0">
                <a:latin typeface="Montserrat" pitchFamily="2" charset="0"/>
              </a:rPr>
              <a:t>Total de accesos mensuales — pico tras la mención de Satya Nadella</a:t>
            </a:r>
          </a:p>
        </p:txBody>
      </p:sp>
      <p:sp>
        <p:nvSpPr>
          <p:cNvPr id="81" name="PageNum"/>
          <p:cNvSpPr/>
          <p:nvPr/>
        </p:nvSpPr>
        <p:spPr>
          <a:xfrm>
            <a:off x="8572500" y="4857750"/>
            <a:ext cx="381000" cy="238125"/>
          </a:xfrm>
          <a:prstGeom prst="rect">
            <a:avLst/>
          </a:prstGeom>
          <a:noFill/>
          <a:ln w="0">
            <a:noFill/>
          </a:ln>
        </p:spPr>
        <p:txBody>
          <a:bodyPr wrap="none" lIns="0" tIns="0" rIns="0" bIns="0" anchor="ctr"/>
          <a:lstStyle/>
          <a:p>
            <a:pPr algn="r"/>
            <a:r>
              <a:rPr lang="es-ES" sz="1050" dirty="0">
                <a:solidFill>
                  <a:srgbClr val="666666"/>
                </a:solidFill>
                <a:latin typeface="Montserrat SemiBold"/>
              </a:rPr>
              <a:t>43</a:t>
            </a:r>
          </a:p>
        </p:txBody>
      </p:sp>
      <p:sp>
        <p:nvSpPr>
          <p:cNvPr id="90" name="Left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340015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a:extLst>
            <a:ext uri="{FF2B5EF4-FFF2-40B4-BE49-F238E27FC236}">
              <a16:creationId xmlns:a16="http://schemas.microsoft.com/office/drawing/2014/main" id="{B899CFB8-1D64-7045-F065-14CBCB2440D8}"/>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18B462B-7236-ED68-1C06-0B7E1E34860D}"/>
              </a:ext>
            </a:extLst>
          </p:cNvPr>
          <p:cNvSpPr txBox="1">
            <a:spLocks/>
          </p:cNvSpPr>
          <p:nvPr/>
        </p:nvSpPr>
        <p:spPr bwMode="auto">
          <a:xfrm>
            <a:off x="685800" y="411480"/>
            <a:ext cx="5943600" cy="514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68580" tIns="34290" rIns="68580" bIns="34290" numCol="1" rtlCol="0" anchor="ctr" anchorCtr="0" compatLnSpc="1">
            <a:prstTxWarp prst="textNoShape">
              <a:avLst/>
            </a:prstTxWarp>
            <a:normAutofit fontScale="92500" lnSpcReduction="20000"/>
          </a:bodyPr>
          <a:lstStyle>
            <a:defPPr>
              <a:defRPr lang="es-ES_tradnl"/>
            </a:defPPr>
            <a:lvl1pPr algn="l" rtl="0" eaLnBrk="0" fontAlgn="base" hangingPunct="0">
              <a:spcBef>
                <a:spcPct val="0"/>
              </a:spcBef>
              <a:spcAft>
                <a:spcPct val="0"/>
              </a:spcAft>
              <a:defRPr kern="1200">
                <a:solidFill>
                  <a:schemeClr val="tx1"/>
                </a:solidFill>
                <a:latin typeface="Calibri" charset="0"/>
                <a:ea typeface="+mn-ea"/>
                <a:cs typeface="+mn-cs"/>
              </a:defRPr>
            </a:lvl1pPr>
            <a:lvl2pPr marL="548640" algn="l" rtl="0" eaLnBrk="0" fontAlgn="base" hangingPunct="0">
              <a:spcBef>
                <a:spcPct val="0"/>
              </a:spcBef>
              <a:spcAft>
                <a:spcPct val="0"/>
              </a:spcAft>
              <a:defRPr kern="1200">
                <a:solidFill>
                  <a:schemeClr val="tx1"/>
                </a:solidFill>
                <a:latin typeface="Calibri" charset="0"/>
                <a:ea typeface="+mn-ea"/>
                <a:cs typeface="+mn-cs"/>
              </a:defRPr>
            </a:lvl2pPr>
            <a:lvl3pPr marL="1097280" algn="l" rtl="0" eaLnBrk="0" fontAlgn="base" hangingPunct="0">
              <a:spcBef>
                <a:spcPct val="0"/>
              </a:spcBef>
              <a:spcAft>
                <a:spcPct val="0"/>
              </a:spcAft>
              <a:defRPr kern="1200">
                <a:solidFill>
                  <a:schemeClr val="tx1"/>
                </a:solidFill>
                <a:latin typeface="Calibri" charset="0"/>
                <a:ea typeface="+mn-ea"/>
                <a:cs typeface="+mn-cs"/>
              </a:defRPr>
            </a:lvl3pPr>
            <a:lvl4pPr marL="1645920" algn="l" rtl="0" eaLnBrk="0" fontAlgn="base" hangingPunct="0">
              <a:spcBef>
                <a:spcPct val="0"/>
              </a:spcBef>
              <a:spcAft>
                <a:spcPct val="0"/>
              </a:spcAft>
              <a:defRPr kern="1200">
                <a:solidFill>
                  <a:schemeClr val="tx1"/>
                </a:solidFill>
                <a:latin typeface="Calibri" charset="0"/>
                <a:ea typeface="+mn-ea"/>
                <a:cs typeface="+mn-cs"/>
              </a:defRPr>
            </a:lvl4pPr>
            <a:lvl5pPr marL="2194560" algn="l" rtl="0" eaLnBrk="0" fontAlgn="base" hangingPunct="0">
              <a:spcBef>
                <a:spcPct val="0"/>
              </a:spcBef>
              <a:spcAft>
                <a:spcPct val="0"/>
              </a:spcAft>
              <a:defRPr kern="1200">
                <a:solidFill>
                  <a:schemeClr val="tx1"/>
                </a:solidFill>
                <a:latin typeface="Calibri" charset="0"/>
                <a:ea typeface="+mn-ea"/>
                <a:cs typeface="+mn-cs"/>
              </a:defRPr>
            </a:lvl5pPr>
            <a:lvl6pPr marL="2743200" algn="l" defTabSz="1097280" rtl="0" eaLnBrk="1" latinLnBrk="0" hangingPunct="1">
              <a:defRPr kern="1200">
                <a:solidFill>
                  <a:schemeClr val="tx1"/>
                </a:solidFill>
                <a:latin typeface="Calibri" charset="0"/>
                <a:ea typeface="+mn-ea"/>
                <a:cs typeface="+mn-cs"/>
              </a:defRPr>
            </a:lvl6pPr>
            <a:lvl7pPr marL="3291840" algn="l" defTabSz="1097280" rtl="0" eaLnBrk="1" latinLnBrk="0" hangingPunct="1">
              <a:defRPr kern="1200">
                <a:solidFill>
                  <a:schemeClr val="tx1"/>
                </a:solidFill>
                <a:latin typeface="Calibri" charset="0"/>
                <a:ea typeface="+mn-ea"/>
                <a:cs typeface="+mn-cs"/>
              </a:defRPr>
            </a:lvl7pPr>
            <a:lvl8pPr marL="3840480" algn="l" defTabSz="1097280" rtl="0" eaLnBrk="1" latinLnBrk="0" hangingPunct="1">
              <a:defRPr kern="1200">
                <a:solidFill>
                  <a:schemeClr val="tx1"/>
                </a:solidFill>
                <a:latin typeface="Calibri" charset="0"/>
                <a:ea typeface="+mn-ea"/>
                <a:cs typeface="+mn-cs"/>
              </a:defRPr>
            </a:lvl8pPr>
            <a:lvl9pPr marL="4389120" algn="l" defTabSz="1097280" rtl="0" eaLnBrk="1" latinLnBrk="0" hangingPunct="1">
              <a:defRPr kern="1200">
                <a:solidFill>
                  <a:schemeClr val="tx1"/>
                </a:solidFill>
                <a:latin typeface="Calibri" charset="0"/>
                <a:ea typeface="+mn-ea"/>
                <a:cs typeface="+mn-cs"/>
              </a:defRPr>
            </a:lvl9pPr>
          </a:lstStyle>
          <a:p>
            <a:pPr algn="l"/>
            <a:r>
              <a:rPr lang="es-ES" sz="1200" dirty="0">
                <a:solidFill>
                  <a:schemeClr val="bg1">
                    <a:alpha val="50000"/>
                  </a:schemeClr>
                </a:solidFill>
                <a:latin typeface="Montserrat" pitchFamily="2" charset="0"/>
              </a:rPr>
              <a:t>DESPUÉS DEL COVID</a:t>
            </a:r>
          </a:p>
          <a:p>
            <a:pPr algn="l"/>
            <a:r>
              <a:rPr lang="es-ES" sz="2700" dirty="0">
                <a:solidFill>
                  <a:schemeClr val="bg1"/>
                </a:solidFill>
                <a:latin typeface="Montserrat ExtraBold" pitchFamily="2" charset="0"/>
              </a:rPr>
              <a:t>1 de abril de 2021</a:t>
            </a:r>
          </a:p>
        </p:txBody>
      </p:sp>
      <p:sp>
        <p:nvSpPr>
          <p:cNvPr id="6" name="Title 2">
            <a:extLst>
              <a:ext uri="{FF2B5EF4-FFF2-40B4-BE49-F238E27FC236}">
                <a16:creationId xmlns:a16="http://schemas.microsoft.com/office/drawing/2014/main" id="{DB218094-E4BF-0AB9-D649-1AA1E84C4765}"/>
              </a:ext>
            </a:extLst>
          </p:cNvPr>
          <p:cNvSpPr txBox="1">
            <a:spLocks/>
          </p:cNvSpPr>
          <p:nvPr/>
        </p:nvSpPr>
        <p:spPr bwMode="auto">
          <a:xfrm>
            <a:off x="685800" y="1371600"/>
            <a:ext cx="5943600" cy="2057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68580" tIns="34290" rIns="68580" bIns="34290" numCol="1" rtlCol="0" anchor="ctr" anchorCtr="0" compatLnSpc="1">
            <a:prstTxWarp prst="textNoShape">
              <a:avLst/>
            </a:prstTxWarp>
            <a:noAutofit/>
          </a:bodyPr>
          <a:lstStyle>
            <a:defPPr>
              <a:defRPr lang="es-ES_tradnl"/>
            </a:defPPr>
            <a:lvl1pPr algn="l" rtl="0" eaLnBrk="0" fontAlgn="base" hangingPunct="0">
              <a:spcBef>
                <a:spcPct val="0"/>
              </a:spcBef>
              <a:spcAft>
                <a:spcPct val="0"/>
              </a:spcAft>
              <a:defRPr kern="1200">
                <a:solidFill>
                  <a:schemeClr val="tx1"/>
                </a:solidFill>
                <a:latin typeface="Calibri" charset="0"/>
                <a:ea typeface="+mn-ea"/>
                <a:cs typeface="+mn-cs"/>
              </a:defRPr>
            </a:lvl1pPr>
            <a:lvl2pPr marL="548640" algn="l" rtl="0" eaLnBrk="0" fontAlgn="base" hangingPunct="0">
              <a:spcBef>
                <a:spcPct val="0"/>
              </a:spcBef>
              <a:spcAft>
                <a:spcPct val="0"/>
              </a:spcAft>
              <a:defRPr kern="1200">
                <a:solidFill>
                  <a:schemeClr val="tx1"/>
                </a:solidFill>
                <a:latin typeface="Calibri" charset="0"/>
                <a:ea typeface="+mn-ea"/>
                <a:cs typeface="+mn-cs"/>
              </a:defRPr>
            </a:lvl2pPr>
            <a:lvl3pPr marL="1097280" algn="l" rtl="0" eaLnBrk="0" fontAlgn="base" hangingPunct="0">
              <a:spcBef>
                <a:spcPct val="0"/>
              </a:spcBef>
              <a:spcAft>
                <a:spcPct val="0"/>
              </a:spcAft>
              <a:defRPr kern="1200">
                <a:solidFill>
                  <a:schemeClr val="tx1"/>
                </a:solidFill>
                <a:latin typeface="Calibri" charset="0"/>
                <a:ea typeface="+mn-ea"/>
                <a:cs typeface="+mn-cs"/>
              </a:defRPr>
            </a:lvl3pPr>
            <a:lvl4pPr marL="1645920" algn="l" rtl="0" eaLnBrk="0" fontAlgn="base" hangingPunct="0">
              <a:spcBef>
                <a:spcPct val="0"/>
              </a:spcBef>
              <a:spcAft>
                <a:spcPct val="0"/>
              </a:spcAft>
              <a:defRPr kern="1200">
                <a:solidFill>
                  <a:schemeClr val="tx1"/>
                </a:solidFill>
                <a:latin typeface="Calibri" charset="0"/>
                <a:ea typeface="+mn-ea"/>
                <a:cs typeface="+mn-cs"/>
              </a:defRPr>
            </a:lvl4pPr>
            <a:lvl5pPr marL="2194560" algn="l" rtl="0" eaLnBrk="0" fontAlgn="base" hangingPunct="0">
              <a:spcBef>
                <a:spcPct val="0"/>
              </a:spcBef>
              <a:spcAft>
                <a:spcPct val="0"/>
              </a:spcAft>
              <a:defRPr kern="1200">
                <a:solidFill>
                  <a:schemeClr val="tx1"/>
                </a:solidFill>
                <a:latin typeface="Calibri" charset="0"/>
                <a:ea typeface="+mn-ea"/>
                <a:cs typeface="+mn-cs"/>
              </a:defRPr>
            </a:lvl5pPr>
            <a:lvl6pPr marL="2743200" algn="l" defTabSz="1097280" rtl="0" eaLnBrk="1" latinLnBrk="0" hangingPunct="1">
              <a:defRPr kern="1200">
                <a:solidFill>
                  <a:schemeClr val="tx1"/>
                </a:solidFill>
                <a:latin typeface="Calibri" charset="0"/>
                <a:ea typeface="+mn-ea"/>
                <a:cs typeface="+mn-cs"/>
              </a:defRPr>
            </a:lvl6pPr>
            <a:lvl7pPr marL="3291840" algn="l" defTabSz="1097280" rtl="0" eaLnBrk="1" latinLnBrk="0" hangingPunct="1">
              <a:defRPr kern="1200">
                <a:solidFill>
                  <a:schemeClr val="tx1"/>
                </a:solidFill>
                <a:latin typeface="Calibri" charset="0"/>
                <a:ea typeface="+mn-ea"/>
                <a:cs typeface="+mn-cs"/>
              </a:defRPr>
            </a:lvl7pPr>
            <a:lvl8pPr marL="3840480" algn="l" defTabSz="1097280" rtl="0" eaLnBrk="1" latinLnBrk="0" hangingPunct="1">
              <a:defRPr kern="1200">
                <a:solidFill>
                  <a:schemeClr val="tx1"/>
                </a:solidFill>
                <a:latin typeface="Calibri" charset="0"/>
                <a:ea typeface="+mn-ea"/>
                <a:cs typeface="+mn-cs"/>
              </a:defRPr>
            </a:lvl8pPr>
            <a:lvl9pPr marL="4389120" algn="l" defTabSz="1097280" rtl="0" eaLnBrk="1" latinLnBrk="0" hangingPunct="1">
              <a:defRPr kern="1200">
                <a:solidFill>
                  <a:schemeClr val="tx1"/>
                </a:solidFill>
                <a:latin typeface="Calibri" charset="0"/>
                <a:ea typeface="+mn-ea"/>
                <a:cs typeface="+mn-cs"/>
              </a:defRPr>
            </a:lvl9pPr>
          </a:lstStyle>
          <a:p>
            <a:pPr algn="l">
              <a:lnSpc>
                <a:spcPct val="120000"/>
              </a:lnSpc>
            </a:pPr>
            <a:r>
              <a:rPr lang="es-ES" dirty="0">
                <a:solidFill>
                  <a:schemeClr val="bg1">
                    <a:lumMod val="10000"/>
                    <a:lumOff val="90000"/>
                  </a:schemeClr>
                </a:solidFill>
                <a:latin typeface="Montserrat ExtraBold" pitchFamily="2" charset="0"/>
              </a:rPr>
              <a:t>1  </a:t>
            </a:r>
            <a:r>
              <a:rPr lang="es-ES" dirty="0">
                <a:solidFill>
                  <a:schemeClr val="bg1">
                    <a:lumMod val="10000"/>
                    <a:lumOff val="90000"/>
                  </a:schemeClr>
                </a:solidFill>
                <a:latin typeface="Montserrat" pitchFamily="2" charset="0"/>
              </a:rPr>
              <a:t>Programador</a:t>
            </a:r>
          </a:p>
        </p:txBody>
      </p:sp>
      <p:sp>
        <p:nvSpPr>
          <p:cNvPr id="100" name="BigNumber">
            <a:extLst>
              <a:ext uri="{FF2B5EF4-FFF2-40B4-BE49-F238E27FC236}">
                <a16:creationId xmlns:a16="http://schemas.microsoft.com/office/drawing/2014/main" id="{2AEFAEC7-82CF-34B3-8589-6A41A1D132CB}"/>
              </a:ext>
            </a:extLst>
          </p:cNvPr>
          <p:cNvSpPr/>
          <p:nvPr/>
        </p:nvSpPr>
        <p:spPr>
          <a:xfrm>
            <a:off x="5486400" y="342900"/>
            <a:ext cx="3429000" cy="4457700"/>
          </a:xfrm>
          <a:prstGeom prst="rect">
            <a:avLst/>
          </a:prstGeom>
          <a:noFill/>
          <a:ln>
            <a:noFill/>
          </a:ln>
        </p:spPr>
        <p:txBody>
          <a:bodyPr anchor="ctr"/>
          <a:lstStyle/>
          <a:p>
            <a:pPr algn="ctr"/>
            <a:r>
              <a:rPr lang="es-ES" sz="18000" dirty="0">
                <a:solidFill>
                  <a:schemeClr val="bg2">
                    <a:lumMod val="10000"/>
                    <a:lumOff val="90000"/>
                    <a:alpha val="8000"/>
                  </a:schemeClr>
                </a:solidFill>
                <a:latin typeface="Montserrat ExtraBold" pitchFamily="2" charset="0"/>
              </a:rPr>
              <a:t>1</a:t>
            </a:r>
          </a:p>
        </p:txBody>
      </p:sp>
      <p:sp>
        <p:nvSpPr>
          <p:cNvPr id="8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156932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24541-6DC3-B32C-3043-85EF7E07973C}"/>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9359E628-4982-3215-9F2D-2D1FBFC7BD5B}"/>
              </a:ext>
              <a:ext uri="{C183D7F6-B498-43B3-948B-1728B52AA6E4}">
                <adec:decorative xmlns:adec="http://schemas.microsoft.com/office/drawing/2017/decorative" val="0"/>
              </a:ext>
            </a:extLst>
          </p:cNvPr>
          <p:cNvSpPr txBox="1">
            <a:spLocks/>
          </p:cNvSpPr>
          <p:nvPr/>
        </p:nvSpPr>
        <p:spPr>
          <a:xfrm>
            <a:off x="1097666" y="3105667"/>
            <a:ext cx="6948669" cy="515179"/>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300" dirty="0">
                <a:latin typeface="Montserrat ExtraBold" pitchFamily="2" charset="0"/>
                <a:cs typeface="Segoe UI Semibold" panose="020B0702040204020203" pitchFamily="34" charset="0"/>
              </a:rPr>
              <a:t>El </a:t>
            </a:r>
            <a:r>
              <a:rPr lang="en-US" sz="3300" dirty="0" err="1">
                <a:latin typeface="Montserrat ExtraBold" pitchFamily="2" charset="0"/>
                <a:cs typeface="Segoe UI Semibold" panose="020B0702040204020203" pitchFamily="34" charset="0"/>
              </a:rPr>
              <a:t>mundo</a:t>
            </a:r>
            <a:r>
              <a:rPr lang="en-US" sz="3300" dirty="0">
                <a:latin typeface="Montserrat ExtraBold" pitchFamily="2" charset="0"/>
                <a:cs typeface="Segoe UI Semibold" panose="020B0702040204020203" pitchFamily="34" charset="0"/>
              </a:rPr>
              <a:t> es de los </a:t>
            </a:r>
            <a:r>
              <a:rPr lang="en-US" sz="3300" dirty="0" err="1">
                <a:latin typeface="Montserrat ExtraBold" pitchFamily="2" charset="0"/>
                <a:cs typeface="Segoe UI Semibold" panose="020B0702040204020203" pitchFamily="34" charset="0"/>
              </a:rPr>
              <a:t>pesados</a:t>
            </a:r>
            <a:endParaRPr lang="en-US" sz="3300" dirty="0">
              <a:latin typeface="Montserrat ExtraBold" pitchFamily="2" charset="0"/>
              <a:cs typeface="Segoe UI Semibold" panose="020B0702040204020203" pitchFamily="34" charset="0"/>
            </a:endParaRPr>
          </a:p>
        </p:txBody>
      </p:sp>
      <p:pic>
        <p:nvPicPr>
          <p:cNvPr id="3" name="Picture 2">
            <a:extLst>
              <a:ext uri="{FF2B5EF4-FFF2-40B4-BE49-F238E27FC236}">
                <a16:creationId xmlns:a16="http://schemas.microsoft.com/office/drawing/2014/main" id="{73E89563-023A-FA1A-0718-1AE1D4DA3FEE}"/>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3968135" y="1083394"/>
            <a:ext cx="1207732" cy="1145128"/>
          </a:xfrm>
          <a:prstGeom prst="rect">
            <a:avLst/>
          </a:prstGeom>
        </p:spPr>
      </p:pic>
    </p:spTree>
    <p:extLst>
      <p:ext uri="{BB962C8B-B14F-4D97-AF65-F5344CB8AC3E}">
        <p14:creationId xmlns:p14="http://schemas.microsoft.com/office/powerpoint/2010/main" val="8540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037A8805-4D05-E864-025C-4796531D2F09}"/>
              </a:ext>
              <a:ext uri="{C183D7F6-B498-43B3-948B-1728B52AA6E4}">
                <adec:decorative xmlns:adec="http://schemas.microsoft.com/office/drawing/2017/decorative" val="0"/>
              </a:ext>
            </a:extLst>
          </p:cNvPr>
          <p:cNvSpPr txBox="1">
            <a:spLocks/>
          </p:cNvSpPr>
          <p:nvPr/>
        </p:nvSpPr>
        <p:spPr>
          <a:xfrm>
            <a:off x="1738240" y="3875854"/>
            <a:ext cx="5667520" cy="515179"/>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300" dirty="0">
                <a:latin typeface="Montserrat ExtraBold" pitchFamily="2" charset="0"/>
                <a:cs typeface="Segoe UI Semibold" panose="020B0702040204020203" pitchFamily="34" charset="0"/>
              </a:rPr>
              <a:t>Van a </a:t>
            </a:r>
            <a:r>
              <a:rPr lang="en-US" sz="3300" dirty="0" err="1">
                <a:latin typeface="Montserrat ExtraBold" pitchFamily="2" charset="0"/>
                <a:cs typeface="Segoe UI Semibold" panose="020B0702040204020203" pitchFamily="34" charset="0"/>
              </a:rPr>
              <a:t>aparecer</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nuevos</a:t>
            </a:r>
            <a:r>
              <a:rPr lang="en-US" sz="3300" dirty="0">
                <a:latin typeface="Montserrat ExtraBold" pitchFamily="2" charset="0"/>
                <a:cs typeface="Segoe UI Semibold" panose="020B0702040204020203" pitchFamily="34" charset="0"/>
              </a:rPr>
              <a:t> roles </a:t>
            </a:r>
            <a:r>
              <a:rPr lang="en-US" sz="3300" dirty="0" err="1">
                <a:latin typeface="Montserrat ExtraBold" pitchFamily="2" charset="0"/>
                <a:cs typeface="Segoe UI Semibold" panose="020B0702040204020203" pitchFamily="34" charset="0"/>
              </a:rPr>
              <a:t>híbridos</a:t>
            </a:r>
            <a:endParaRPr lang="en-US" sz="3300" dirty="0">
              <a:latin typeface="Montserrat ExtraBold" pitchFamily="2" charset="0"/>
              <a:cs typeface="Segoe UI Semibold" panose="020B0702040204020203" pitchFamily="34" charset="0"/>
            </a:endParaRPr>
          </a:p>
          <a:p>
            <a:pPr algn="ctr">
              <a:lnSpc>
                <a:spcPct val="100000"/>
              </a:lnSpc>
            </a:pPr>
            <a:r>
              <a:rPr lang="en-US" sz="3300" dirty="0">
                <a:latin typeface="Montserrat ExtraBold" pitchFamily="2" charset="0"/>
                <a:cs typeface="Segoe UI Semibold" panose="020B0702040204020203" pitchFamily="34" charset="0"/>
              </a:rPr>
              <a:t>Un </a:t>
            </a:r>
            <a:r>
              <a:rPr lang="en-US" sz="3300" dirty="0" err="1">
                <a:latin typeface="Montserrat ExtraBold" pitchFamily="2" charset="0"/>
                <a:cs typeface="Segoe UI Semibold" panose="020B0702040204020203" pitchFamily="34" charset="0"/>
              </a:rPr>
              <a:t>desarrollador</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como</a:t>
            </a:r>
            <a:r>
              <a:rPr lang="en-US" sz="3300" dirty="0">
                <a:latin typeface="Montserrat ExtraBold" pitchFamily="2" charset="0"/>
                <a:cs typeface="Segoe UI Semibold" panose="020B0702040204020203" pitchFamily="34" charset="0"/>
              </a:rPr>
              <a:t> product manager</a:t>
            </a:r>
          </a:p>
        </p:txBody>
      </p:sp>
      <p:pic>
        <p:nvPicPr>
          <p:cNvPr id="5122" name="Picture 2" descr="El Pobrecito Hablador del siglo XXI ® ©: Jugando a las cartas con el barón  Ashler">
            <a:extLst>
              <a:ext uri="{FF2B5EF4-FFF2-40B4-BE49-F238E27FC236}">
                <a16:creationId xmlns:a16="http://schemas.microsoft.com/office/drawing/2014/main" id="{5C639A58-8FAC-B6A6-04A6-96911637D37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486" b="97679" l="9875" r="93533">
                        <a14:foregroundMark x1="38178" y1="11699" x2="26565" y2="38533"/>
                        <a14:foregroundMark x1="26565" y1="38533" x2="28790" y2="43175"/>
                        <a14:foregroundMark x1="45549" y1="3714" x2="60014" y2="6407"/>
                        <a14:foregroundMark x1="60014" y1="6407" x2="72879" y2="15135"/>
                        <a14:foregroundMark x1="72879" y1="15135" x2="79694" y2="43268"/>
                        <a14:foregroundMark x1="79694" y1="43268" x2="70862" y2="62024"/>
                        <a14:foregroundMark x1="70862" y1="62024" x2="56259" y2="75859"/>
                        <a14:foregroundMark x1="56259" y1="75859" x2="52434" y2="86630"/>
                        <a14:foregroundMark x1="52434" y1="86630" x2="59249" y2="92851"/>
                        <a14:foregroundMark x1="59249" y1="92851" x2="67663" y2="92758"/>
                        <a14:foregroundMark x1="67663" y1="92758" x2="39777" y2="94800"/>
                        <a14:foregroundMark x1="42142" y1="9564" x2="28999" y2="49118"/>
                        <a14:foregroundMark x1="44645" y1="3993" x2="39221" y2="12628"/>
                        <a14:foregroundMark x1="28512" y1="53575" x2="38734" y2="65738"/>
                        <a14:foregroundMark x1="38734" y1="65738" x2="39013" y2="67317"/>
                        <a14:foregroundMark x1="30737" y1="58682" x2="44437" y2="84680"/>
                        <a14:foregroundMark x1="58762" y1="87094" x2="77538" y2="70102"/>
                        <a14:foregroundMark x1="77538" y1="70102" x2="84492" y2="54318"/>
                        <a14:foregroundMark x1="84492" y1="54318" x2="83102" y2="46147"/>
                        <a14:foregroundMark x1="83102" y1="46147" x2="84214" y2="33612"/>
                        <a14:foregroundMark x1="84214" y1="33612" x2="76912" y2="25720"/>
                        <a14:foregroundMark x1="76912" y1="25720" x2="71488" y2="13556"/>
                        <a14:foregroundMark x1="71488" y1="13556" x2="62378" y2="6128"/>
                        <a14:foregroundMark x1="68567" y1="5571" x2="78929" y2="16435"/>
                        <a14:foregroundMark x1="78929" y1="16435" x2="86231" y2="32312"/>
                        <a14:foregroundMark x1="86231" y1="32312" x2="86648" y2="39647"/>
                        <a14:foregroundMark x1="82962" y1="51161" x2="71140" y2="66945"/>
                        <a14:foregroundMark x1="71140" y1="66945" x2="89499" y2="36305"/>
                        <a14:foregroundMark x1="89499" y1="36305" x2="86370" y2="46240"/>
                        <a14:foregroundMark x1="86370" y1="46240" x2="80181" y2="16249"/>
                        <a14:foregroundMark x1="80181" y1="16249" x2="72809" y2="7614"/>
                        <a14:foregroundMark x1="72809" y1="7614" x2="65369" y2="3621"/>
                        <a14:foregroundMark x1="65369" y1="3621" x2="60640" y2="3993"/>
                        <a14:foregroundMark x1="71766" y1="4921" x2="58414" y2="5757"/>
                        <a14:foregroundMark x1="58414" y1="5757" x2="62448" y2="12999"/>
                        <a14:foregroundMark x1="62448" y1="12999" x2="49166" y2="12999"/>
                        <a14:foregroundMark x1="49166" y1="12999" x2="67594" y2="44940"/>
                        <a14:foregroundMark x1="67594" y1="44940" x2="66968" y2="31662"/>
                        <a14:foregroundMark x1="66968" y1="31662" x2="67663" y2="28691"/>
                        <a14:foregroundMark x1="53964" y1="5850" x2="60640" y2="5664"/>
                        <a14:foregroundMark x1="60640" y1="5664" x2="66203" y2="17642"/>
                        <a14:foregroundMark x1="66203" y1="17642" x2="59388" y2="4921"/>
                        <a14:foregroundMark x1="59388" y1="4921" x2="67107" y2="2693"/>
                        <a14:foregroundMark x1="67107" y1="2693" x2="72879" y2="8635"/>
                        <a14:foregroundMark x1="72879" y1="8635" x2="78651" y2="10956"/>
                        <a14:foregroundMark x1="78651" y1="10956" x2="84284" y2="19777"/>
                        <a14:foregroundMark x1="84284" y1="19777" x2="84423" y2="20613"/>
                        <a14:foregroundMark x1="89986" y1="34262" x2="89986" y2="44847"/>
                        <a14:foregroundMark x1="89986" y1="44847" x2="88734" y2="47632"/>
                        <a14:foregroundMark x1="92976" y1="35933" x2="93533" y2="40390"/>
                        <a14:foregroundMark x1="39013" y1="92758" x2="35327" y2="95543"/>
                        <a14:foregroundMark x1="32476" y1="97586" x2="45828" y2="95729"/>
                        <a14:foregroundMark x1="45828" y1="95729" x2="64951" y2="96750"/>
                        <a14:foregroundMark x1="64951" y1="96750" x2="75382" y2="95357"/>
                        <a14:foregroundMark x1="75382" y1="95357" x2="76287" y2="95357"/>
                        <a14:foregroundMark x1="50139" y1="929" x2="60223" y2="1578"/>
                        <a14:foregroundMark x1="60223" y1="1578" x2="67246" y2="5757"/>
                        <a14:foregroundMark x1="67246" y1="5757" x2="71905" y2="15970"/>
                        <a14:foregroundMark x1="71905" y1="15970" x2="78720" y2="17549"/>
                        <a14:foregroundMark x1="44506" y1="10121" x2="37274" y2="12442"/>
                        <a14:foregroundMark x1="37274" y1="12442" x2="37135" y2="14020"/>
                        <a14:foregroundMark x1="26704" y1="48097" x2="26147" y2="47354"/>
                        <a14:foregroundMark x1="25869" y1="46982" x2="31433" y2="59610"/>
                        <a14:foregroundMark x1="71419" y1="3993" x2="61892" y2="3250"/>
                        <a14:foregroundMark x1="61892" y1="3250" x2="62100" y2="9564"/>
                        <a14:foregroundMark x1="66759" y1="10585" x2="87204" y2="43825"/>
                        <a14:foregroundMark x1="87204" y1="43825" x2="87204" y2="45311"/>
                        <a14:foregroundMark x1="78234" y1="97679" x2="66273" y2="91551"/>
                        <a14:foregroundMark x1="66273" y1="91551" x2="61892" y2="84494"/>
                        <a14:foregroundMark x1="82823" y1="97586" x2="76634" y2="96193"/>
                        <a14:foregroundMark x1="58414" y1="14113" x2="65508" y2="14485"/>
                        <a14:foregroundMark x1="65508" y1="14485" x2="79972" y2="20613"/>
                        <a14:foregroundMark x1="79972" y1="20613" x2="66064" y2="43454"/>
                        <a14:foregroundMark x1="66064" y1="43454" x2="85744" y2="52461"/>
                        <a14:foregroundMark x1="85744" y1="52461" x2="51113" y2="61096"/>
                        <a14:foregroundMark x1="51113" y1="61096" x2="50834" y2="57753"/>
                        <a14:backgroundMark x1="9666" y1="8914" x2="15229" y2="14578"/>
                        <a14:backgroundMark x1="15229" y1="14578" x2="9179" y2="61467"/>
                        <a14:backgroundMark x1="9179" y1="61467" x2="15160" y2="78830"/>
                        <a14:backgroundMark x1="15160" y1="78830" x2="19124" y2="56267"/>
                        <a14:backgroundMark x1="19124" y1="56267" x2="18637" y2="37604"/>
                        <a14:backgroundMark x1="89708" y1="8728" x2="96106" y2="39461"/>
                        <a14:backgroundMark x1="96106" y1="39461" x2="94715" y2="54225"/>
                        <a14:backgroundMark x1="94715" y1="54225" x2="90056" y2="65274"/>
                        <a14:backgroundMark x1="90056" y1="65274" x2="85118" y2="71123"/>
                        <a14:backgroundMark x1="85118" y1="71123" x2="78651" y2="84587"/>
                        <a14:backgroundMark x1="78651" y1="84587" x2="92837" y2="95265"/>
                      </a14:backgroundRemoval>
                    </a14:imgEffect>
                  </a14:imgLayer>
                </a14:imgProps>
              </a:ext>
              <a:ext uri="{28A0092B-C50C-407E-A947-70E740481C1C}">
                <a14:useLocalDpi xmlns:a14="http://schemas.microsoft.com/office/drawing/2010/main" val="0"/>
              </a:ext>
            </a:extLst>
          </a:blip>
          <a:srcRect/>
          <a:stretch>
            <a:fillRect/>
          </a:stretch>
        </p:blipFill>
        <p:spPr bwMode="auto">
          <a:xfrm>
            <a:off x="3607118" y="384048"/>
            <a:ext cx="1758086" cy="1316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50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7C5EB-AB94-5F0B-AE7B-74E705A7785D}"/>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9E241F2D-079A-47BA-EF41-F2C0BD1F404D}"/>
              </a:ext>
              <a:ext uri="{C183D7F6-B498-43B3-948B-1728B52AA6E4}">
                <adec:decorative xmlns:adec="http://schemas.microsoft.com/office/drawing/2017/decorative" val="0"/>
              </a:ext>
            </a:extLst>
          </p:cNvPr>
          <p:cNvSpPr txBox="1">
            <a:spLocks/>
          </p:cNvSpPr>
          <p:nvPr/>
        </p:nvSpPr>
        <p:spPr>
          <a:xfrm>
            <a:off x="1738240" y="2087257"/>
            <a:ext cx="5667520" cy="1896032"/>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300" dirty="0">
                <a:latin typeface="Montserrat ExtraBold" pitchFamily="2" charset="0"/>
                <a:cs typeface="Segoe UI Semibold" panose="020B0702040204020203" pitchFamily="34" charset="0"/>
              </a:rPr>
              <a:t>La IA no </a:t>
            </a:r>
            <a:r>
              <a:rPr lang="en-US" sz="3300" dirty="0" err="1">
                <a:latin typeface="Montserrat ExtraBold" pitchFamily="2" charset="0"/>
                <a:cs typeface="Segoe UI Semibold" panose="020B0702040204020203" pitchFamily="34" charset="0"/>
              </a:rPr>
              <a:t>sustituye</a:t>
            </a:r>
            <a:r>
              <a:rPr lang="en-US" sz="3300" dirty="0">
                <a:latin typeface="Montserrat ExtraBold" pitchFamily="2" charset="0"/>
                <a:cs typeface="Segoe UI Semibold" panose="020B0702040204020203" pitchFamily="34" charset="0"/>
              </a:rPr>
              <a:t> a un </a:t>
            </a:r>
            <a:r>
              <a:rPr lang="en-US" sz="3300" dirty="0" err="1">
                <a:latin typeface="Montserrat ExtraBold" pitchFamily="2" charset="0"/>
                <a:cs typeface="Segoe UI Semibold" panose="020B0702040204020203" pitchFamily="34" charset="0"/>
              </a:rPr>
              <a:t>trabajador</a:t>
            </a:r>
            <a:r>
              <a:rPr lang="en-US" sz="3300" dirty="0">
                <a:latin typeface="Montserrat ExtraBold" pitchFamily="2" charset="0"/>
                <a:cs typeface="Segoe UI Semibold" panose="020B0702040204020203" pitchFamily="34" charset="0"/>
              </a:rPr>
              <a:t> senior, </a:t>
            </a:r>
            <a:r>
              <a:rPr lang="en-US" sz="3300" dirty="0" err="1">
                <a:latin typeface="Montserrat ExtraBold" pitchFamily="2" charset="0"/>
                <a:cs typeface="Segoe UI Semibold" panose="020B0702040204020203" pitchFamily="34" charset="0"/>
              </a:rPr>
              <a:t>pero</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sustituye</a:t>
            </a:r>
            <a:r>
              <a:rPr lang="en-US" sz="3300" dirty="0">
                <a:latin typeface="Montserrat ExtraBold" pitchFamily="2" charset="0"/>
                <a:cs typeface="Segoe UI Semibold" panose="020B0702040204020203" pitchFamily="34" charset="0"/>
              </a:rPr>
              <a:t> a un junior</a:t>
            </a:r>
          </a:p>
        </p:txBody>
      </p:sp>
      <p:pic>
        <p:nvPicPr>
          <p:cNvPr id="4" name="Picture 3">
            <a:extLst>
              <a:ext uri="{FF2B5EF4-FFF2-40B4-BE49-F238E27FC236}">
                <a16:creationId xmlns:a16="http://schemas.microsoft.com/office/drawing/2014/main" id="{56209D5A-2C2E-2F27-6F5D-CFAE7917BCA0}"/>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3959592" y="809570"/>
            <a:ext cx="1113043" cy="1113043"/>
          </a:xfrm>
          <a:prstGeom prst="rect">
            <a:avLst/>
          </a:prstGeom>
        </p:spPr>
      </p:pic>
    </p:spTree>
    <p:extLst>
      <p:ext uri="{BB962C8B-B14F-4D97-AF65-F5344CB8AC3E}">
        <p14:creationId xmlns:p14="http://schemas.microsoft.com/office/powerpoint/2010/main" val="186058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023BE-9D29-56BB-AE13-45868CE2B989}"/>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803F78E6-B905-354C-1BF1-D33A2C53A380}"/>
              </a:ext>
              <a:ext uri="{C183D7F6-B498-43B3-948B-1728B52AA6E4}">
                <adec:decorative xmlns:adec="http://schemas.microsoft.com/office/drawing/2017/decorative" val="0"/>
              </a:ext>
            </a:extLst>
          </p:cNvPr>
          <p:cNvSpPr txBox="1">
            <a:spLocks/>
          </p:cNvSpPr>
          <p:nvPr/>
        </p:nvSpPr>
        <p:spPr>
          <a:xfrm>
            <a:off x="1738240" y="3284505"/>
            <a:ext cx="5667520" cy="51412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300" dirty="0" err="1">
                <a:latin typeface="Montserrat ExtraBold" pitchFamily="2" charset="0"/>
                <a:cs typeface="Segoe UI Semibold" panose="020B0702040204020203" pitchFamily="34" charset="0"/>
              </a:rPr>
              <a:t>Rompe</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limitaciones</a:t>
            </a:r>
            <a:r>
              <a:rPr lang="en-US" sz="3300" dirty="0">
                <a:latin typeface="Montserrat ExtraBold" pitchFamily="2" charset="0"/>
                <a:cs typeface="Segoe UI Semibold" panose="020B0702040204020203" pitchFamily="34" charset="0"/>
              </a:rPr>
              <a:t> de </a:t>
            </a:r>
            <a:r>
              <a:rPr lang="en-US" sz="3300" dirty="0" err="1">
                <a:latin typeface="Montserrat ExtraBold" pitchFamily="2" charset="0"/>
                <a:cs typeface="Segoe UI Semibold" panose="020B0702040204020203" pitchFamily="34" charset="0"/>
              </a:rPr>
              <a:t>habilidades</a:t>
            </a:r>
            <a:endParaRPr lang="en-US" sz="3300" dirty="0">
              <a:latin typeface="Montserrat ExtraBold" pitchFamily="2" charset="0"/>
              <a:cs typeface="Segoe UI Semibold" panose="020B0702040204020203" pitchFamily="34" charset="0"/>
            </a:endParaRPr>
          </a:p>
        </p:txBody>
      </p:sp>
      <p:pic>
        <p:nvPicPr>
          <p:cNvPr id="4" name="Picture 3">
            <a:extLst>
              <a:ext uri="{FF2B5EF4-FFF2-40B4-BE49-F238E27FC236}">
                <a16:creationId xmlns:a16="http://schemas.microsoft.com/office/drawing/2014/main" id="{CD6B8DAC-AB2A-EC91-4C69-97A67A0A5752}"/>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4045808" y="1287990"/>
            <a:ext cx="1052383" cy="1252307"/>
          </a:xfrm>
          <a:prstGeom prst="rect">
            <a:avLst/>
          </a:prstGeom>
        </p:spPr>
      </p:pic>
    </p:spTree>
    <p:extLst>
      <p:ext uri="{BB962C8B-B14F-4D97-AF65-F5344CB8AC3E}">
        <p14:creationId xmlns:p14="http://schemas.microsoft.com/office/powerpoint/2010/main" val="156743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A27AB-6663-B8E2-223D-BD68D92C4BE9}"/>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5E387692-0571-DE0B-89FB-E2E2B97A2F2B}"/>
              </a:ext>
              <a:ext uri="{C183D7F6-B498-43B3-948B-1728B52AA6E4}">
                <adec:decorative xmlns:adec="http://schemas.microsoft.com/office/drawing/2017/decorative" val="0"/>
              </a:ext>
            </a:extLst>
          </p:cNvPr>
          <p:cNvSpPr txBox="1">
            <a:spLocks/>
          </p:cNvSpPr>
          <p:nvPr/>
        </p:nvSpPr>
        <p:spPr>
          <a:xfrm>
            <a:off x="1738239" y="2842756"/>
            <a:ext cx="5667520" cy="51412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300" dirty="0">
                <a:latin typeface="Montserrat ExtraBold" pitchFamily="2" charset="0"/>
                <a:cs typeface="Segoe UI Semibold" panose="020B0702040204020203" pitchFamily="34" charset="0"/>
              </a:rPr>
              <a:t>Fail fast</a:t>
            </a:r>
          </a:p>
        </p:txBody>
      </p:sp>
      <p:pic>
        <p:nvPicPr>
          <p:cNvPr id="4" name="Picture 3">
            <a:extLst>
              <a:ext uri="{FF2B5EF4-FFF2-40B4-BE49-F238E27FC236}">
                <a16:creationId xmlns:a16="http://schemas.microsoft.com/office/drawing/2014/main" id="{FAFBB783-6F08-A6C3-F43D-E1ED92218471}"/>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4010703" y="737371"/>
            <a:ext cx="1122593" cy="1148579"/>
          </a:xfrm>
          <a:prstGeom prst="rect">
            <a:avLst/>
          </a:prstGeom>
        </p:spPr>
      </p:pic>
    </p:spTree>
    <p:extLst>
      <p:ext uri="{BB962C8B-B14F-4D97-AF65-F5344CB8AC3E}">
        <p14:creationId xmlns:p14="http://schemas.microsoft.com/office/powerpoint/2010/main" val="211915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p:cNvSpPr/>
          <p:nvPr/>
        </p:nvSpPr>
        <p:spPr>
          <a:xfrm>
            <a:off x="381000" y="238125"/>
            <a:ext cx="6667500" cy="476250"/>
          </a:xfrm>
          <a:prstGeom prst="rect">
            <a:avLst/>
          </a:prstGeom>
          <a:noFill/>
          <a:ln>
            <a:noFill/>
          </a:ln>
        </p:spPr>
        <p:txBody>
          <a:bodyPr wrap="square" lIns="0" tIns="0" rIns="0" bIns="0" anchor="t"/>
          <a:lstStyle/>
          <a:p>
            <a:pPr>
              <a:buNone/>
            </a:pPr>
            <a:r>
              <a:rPr lang="es-ES" sz="2100" b="1" dirty="0">
                <a:latin typeface="Montserrat ExtraBold" pitchFamily="2" charset="0"/>
              </a:rPr>
              <a:t>Un cisne negro</a:t>
            </a:r>
          </a:p>
        </p:txBody>
      </p:sp>
      <p:sp>
        <p:nvSpPr>
          <p:cNvPr id="102" name="AccentLine"/>
          <p:cNvSpPr/>
          <p:nvPr/>
        </p:nvSpPr>
        <p:spPr>
          <a:xfrm flipV="1">
            <a:off x="381000" y="613411"/>
            <a:ext cx="2627061" cy="34289"/>
          </a:xfrm>
          <a:prstGeom prst="rect">
            <a:avLst/>
          </a:prstGeom>
          <a:solidFill>
            <a:srgbClr val="EE0000"/>
          </a:solidFill>
          <a:ln>
            <a:noFill/>
          </a:ln>
        </p:spPr>
        <p:txBody>
          <a:bodyPr/>
          <a:lstStyle/>
          <a:p>
            <a:endParaRPr lang="en-US" sz="1350"/>
          </a:p>
        </p:txBody>
      </p:sp>
      <p:sp>
        <p:nvSpPr>
          <p:cNvPr id="110" name="HorizLine"/>
          <p:cNvSpPr/>
          <p:nvPr/>
        </p:nvSpPr>
        <p:spPr>
          <a:xfrm>
            <a:off x="1714500" y="2952750"/>
            <a:ext cx="5905500" cy="0"/>
          </a:xfrm>
          <a:prstGeom prst="line">
            <a:avLst/>
          </a:prstGeom>
          <a:ln w="28575" cap="flat">
            <a:solidFill>
              <a:srgbClr val="2B5797"/>
            </a:solidFill>
            <a:headEnd type="none"/>
            <a:tailEnd type="triangle" w="med" len="med"/>
          </a:ln>
        </p:spPr>
        <p:txBody>
          <a:bodyPr/>
          <a:lstStyle/>
          <a:p>
            <a:endParaRPr lang="en-US" sz="1350"/>
          </a:p>
        </p:txBody>
      </p:sp>
      <p:sp>
        <p:nvSpPr>
          <p:cNvPr id="111" name="LblIngeniero"/>
          <p:cNvSpPr/>
          <p:nvPr/>
        </p:nvSpPr>
        <p:spPr>
          <a:xfrm>
            <a:off x="428625" y="2828925"/>
            <a:ext cx="1238250" cy="285750"/>
          </a:xfrm>
          <a:prstGeom prst="rect">
            <a:avLst/>
          </a:prstGeom>
          <a:noFill/>
          <a:ln>
            <a:noFill/>
          </a:ln>
        </p:spPr>
        <p:txBody>
          <a:bodyPr wrap="square" lIns="0" tIns="0" rIns="0" bIns="0" anchor="ctr"/>
          <a:lstStyle/>
          <a:p>
            <a:pPr algn="r">
              <a:buNone/>
            </a:pPr>
            <a:r>
              <a:rPr lang="es-ES" sz="1200" b="1" dirty="0">
                <a:solidFill>
                  <a:srgbClr val="2B5797"/>
                </a:solidFill>
                <a:latin typeface="Montserrat SemiBold" pitchFamily="2" charset="0"/>
              </a:rPr>
              <a:t>Ingeniero</a:t>
            </a:r>
          </a:p>
        </p:txBody>
      </p:sp>
      <p:sp>
        <p:nvSpPr>
          <p:cNvPr id="112" name="LblTecnologia"/>
          <p:cNvSpPr/>
          <p:nvPr/>
        </p:nvSpPr>
        <p:spPr>
          <a:xfrm>
            <a:off x="7787019" y="2809875"/>
            <a:ext cx="1238250" cy="285750"/>
          </a:xfrm>
          <a:prstGeom prst="rect">
            <a:avLst/>
          </a:prstGeom>
          <a:noFill/>
          <a:ln>
            <a:noFill/>
          </a:ln>
        </p:spPr>
        <p:txBody>
          <a:bodyPr wrap="square" lIns="0" tIns="0" rIns="0" bIns="0" anchor="ctr"/>
          <a:lstStyle/>
          <a:p>
            <a:pPr algn="l">
              <a:buNone/>
            </a:pPr>
            <a:r>
              <a:rPr lang="es-ES" sz="1200" b="1" dirty="0">
                <a:solidFill>
                  <a:srgbClr val="2B5797"/>
                </a:solidFill>
                <a:latin typeface="Montserrat SemiBold" pitchFamily="2" charset="0"/>
              </a:rPr>
              <a:t>Tecnología</a:t>
            </a:r>
          </a:p>
        </p:txBody>
      </p:sp>
      <p:sp>
        <p:nvSpPr>
          <p:cNvPr id="120" name="CurveArrow"/>
          <p:cNvSpPr/>
          <p:nvPr/>
        </p:nvSpPr>
        <p:spPr>
          <a:xfrm rot="16719778" flipV="1">
            <a:off x="2971655" y="-1515087"/>
            <a:ext cx="2994154" cy="5839130"/>
          </a:xfrm>
          <a:prstGeom prst="arc">
            <a:avLst>
              <a:gd name="adj1" fmla="val 12200000"/>
              <a:gd name="adj2" fmla="val 16340877"/>
            </a:avLst>
          </a:prstGeom>
          <a:noFill/>
          <a:ln w="38100" cap="flat">
            <a:solidFill>
              <a:srgbClr val="EE0000"/>
            </a:solidFill>
            <a:headEnd type="none"/>
            <a:tailEnd type="triangle" w="med" len="med"/>
          </a:ln>
        </p:spPr>
        <p:txBody>
          <a:bodyPr/>
          <a:lstStyle/>
          <a:p>
            <a:endParaRPr lang="en-US" sz="1350"/>
          </a:p>
        </p:txBody>
      </p:sp>
      <p:sp>
        <p:nvSpPr>
          <p:cNvPr id="121" name="LblSanidad"/>
          <p:cNvSpPr/>
          <p:nvPr/>
        </p:nvSpPr>
        <p:spPr>
          <a:xfrm>
            <a:off x="6762750" y="1171574"/>
            <a:ext cx="1905000" cy="428625"/>
          </a:xfrm>
          <a:prstGeom prst="roundRect">
            <a:avLst>
              <a:gd name="adj" fmla="val 16667"/>
            </a:avLst>
          </a:prstGeom>
          <a:solidFill>
            <a:srgbClr val="EE0000"/>
          </a:solidFill>
          <a:ln>
            <a:noFill/>
          </a:ln>
        </p:spPr>
        <p:txBody>
          <a:bodyPr wrap="square" lIns="27000" tIns="0" rIns="27000" bIns="0" anchor="ctr"/>
          <a:lstStyle/>
          <a:p>
            <a:pPr algn="ctr">
              <a:buNone/>
            </a:pPr>
            <a:r>
              <a:rPr lang="es-ES" sz="1350" b="1" dirty="0">
                <a:solidFill>
                  <a:srgbClr val="FFFFFF"/>
                </a:solidFill>
                <a:latin typeface="Montserrat ExtraBold" pitchFamily="2" charset="0"/>
              </a:rPr>
              <a:t>Sanidad</a:t>
            </a:r>
          </a:p>
        </p:txBody>
      </p:sp>
      <p:sp>
        <p:nvSpPr>
          <p:cNvPr id="130" name="IntersectionCircle"/>
          <p:cNvSpPr/>
          <p:nvPr/>
        </p:nvSpPr>
        <p:spPr>
          <a:xfrm>
            <a:off x="4314825" y="2695575"/>
            <a:ext cx="571500" cy="571500"/>
          </a:xfrm>
          <a:prstGeom prst="ellipse">
            <a:avLst/>
          </a:prstGeom>
          <a:solidFill>
            <a:srgbClr val="FFB800"/>
          </a:solidFill>
          <a:ln w="25400">
            <a:solidFill>
              <a:srgbClr val="FFFFFF"/>
            </a:solidFill>
          </a:ln>
          <a:effectLst>
            <a:outerShdw blurRad="50800" dist="25400" dir="5400000" algn="t" rotWithShape="0">
              <a:srgbClr val="000000">
                <a:alpha val="25000"/>
              </a:srgbClr>
            </a:outerShdw>
          </a:effectLst>
        </p:spPr>
        <p:txBody>
          <a:bodyPr wrap="none" lIns="0" tIns="0" rIns="0" bIns="0" anchor="ctr"/>
          <a:lstStyle/>
          <a:p>
            <a:pPr algn="ctr">
              <a:buNone/>
            </a:pPr>
            <a:endParaRPr lang="en-US" sz="1500" b="1" dirty="0">
              <a:solidFill>
                <a:srgbClr val="FFFFFF"/>
              </a:solidFill>
              <a:latin typeface="Montserrat ExtraBold"/>
            </a:endParaRPr>
          </a:p>
        </p:txBody>
      </p:sp>
      <p:sp>
        <p:nvSpPr>
          <p:cNvPr id="200" name="Card0"/>
          <p:cNvSpPr/>
          <p:nvPr/>
        </p:nvSpPr>
        <p:spPr>
          <a:xfrm>
            <a:off x="571500" y="3952875"/>
            <a:ext cx="2476500" cy="762000"/>
          </a:xfrm>
          <a:prstGeom prst="roundRect">
            <a:avLst>
              <a:gd name="adj" fmla="val 8000"/>
            </a:avLst>
          </a:prstGeom>
          <a:solidFill>
            <a:srgbClr val="2B5797">
              <a:alpha val="10000"/>
            </a:srgbClr>
          </a:solidFill>
          <a:ln w="12700">
            <a:solidFill>
              <a:srgbClr val="2B5797">
                <a:alpha val="30000"/>
              </a:srgbClr>
            </a:solidFill>
          </a:ln>
        </p:spPr>
        <p:txBody>
          <a:bodyPr wrap="square" lIns="54000" tIns="27000" rIns="54000" bIns="27000" anchor="ctr"/>
          <a:lstStyle/>
          <a:p>
            <a:pPr algn="ctr">
              <a:buNone/>
            </a:pPr>
            <a:r>
              <a:rPr lang="es-ES" sz="1200" b="1" dirty="0">
                <a:solidFill>
                  <a:srgbClr val="FFFFFF"/>
                </a:solidFill>
                <a:latin typeface="Montserrat ExtraBold" pitchFamily="2" charset="0"/>
              </a:rPr>
              <a:t>Ingeniería</a:t>
            </a:r>
          </a:p>
          <a:p>
            <a:pPr algn="ctr">
              <a:buNone/>
            </a:pPr>
            <a:r>
              <a:rPr lang="es-ES" sz="1050" dirty="0">
                <a:solidFill>
                  <a:srgbClr val="FFFFFF"/>
                </a:solidFill>
                <a:latin typeface="Montserrat SemiBold" pitchFamily="2" charset="0"/>
              </a:rPr>
              <a:t>Mi formación</a:t>
            </a:r>
          </a:p>
        </p:txBody>
      </p:sp>
      <p:sp>
        <p:nvSpPr>
          <p:cNvPr id="201" name="Card1"/>
          <p:cNvSpPr/>
          <p:nvPr/>
        </p:nvSpPr>
        <p:spPr>
          <a:xfrm>
            <a:off x="3381375" y="3952875"/>
            <a:ext cx="2476500" cy="762000"/>
          </a:xfrm>
          <a:prstGeom prst="roundRect">
            <a:avLst>
              <a:gd name="adj" fmla="val 8000"/>
            </a:avLst>
          </a:prstGeom>
          <a:solidFill>
            <a:srgbClr val="2B5797">
              <a:alpha val="10000"/>
            </a:srgbClr>
          </a:solidFill>
          <a:ln w="12700">
            <a:solidFill>
              <a:srgbClr val="2B5797">
                <a:alpha val="30000"/>
              </a:srgbClr>
            </a:solidFill>
          </a:ln>
        </p:spPr>
        <p:txBody>
          <a:bodyPr wrap="square" lIns="54000" tIns="27000" rIns="54000" bIns="27000" anchor="ctr"/>
          <a:lstStyle/>
          <a:p>
            <a:pPr algn="ctr">
              <a:buNone/>
            </a:pPr>
            <a:r>
              <a:rPr lang="es-ES" sz="1200" b="1" dirty="0">
                <a:solidFill>
                  <a:srgbClr val="FFFFFF"/>
                </a:solidFill>
                <a:latin typeface="Montserrat ExtraBold" pitchFamily="2" charset="0"/>
              </a:rPr>
              <a:t>El suceso inesperado</a:t>
            </a:r>
          </a:p>
        </p:txBody>
      </p:sp>
      <p:sp>
        <p:nvSpPr>
          <p:cNvPr id="202" name="Card2"/>
          <p:cNvSpPr/>
          <p:nvPr/>
        </p:nvSpPr>
        <p:spPr>
          <a:xfrm>
            <a:off x="6191250" y="3952875"/>
            <a:ext cx="2476500" cy="762000"/>
          </a:xfrm>
          <a:prstGeom prst="roundRect">
            <a:avLst>
              <a:gd name="adj" fmla="val 8000"/>
            </a:avLst>
          </a:prstGeom>
          <a:solidFill>
            <a:srgbClr val="EE0000">
              <a:alpha val="10000"/>
            </a:srgbClr>
          </a:solidFill>
          <a:ln w="12700">
            <a:solidFill>
              <a:srgbClr val="EE0000">
                <a:alpha val="30000"/>
              </a:srgbClr>
            </a:solidFill>
          </a:ln>
        </p:spPr>
        <p:txBody>
          <a:bodyPr wrap="square" lIns="54000" tIns="27000" rIns="54000" bIns="27000" anchor="ctr"/>
          <a:lstStyle/>
          <a:p>
            <a:pPr algn="ctr">
              <a:buNone/>
            </a:pPr>
            <a:r>
              <a:rPr lang="es-ES" sz="1200" b="1" dirty="0">
                <a:solidFill>
                  <a:srgbClr val="FFFFFF"/>
                </a:solidFill>
                <a:latin typeface="Montserrat ExtraBold" pitchFamily="2" charset="0"/>
              </a:rPr>
              <a:t>Sanidad</a:t>
            </a:r>
          </a:p>
          <a:p>
            <a:pPr algn="ctr">
              <a:buNone/>
            </a:pPr>
            <a:r>
              <a:rPr lang="es-ES" sz="1050">
                <a:solidFill>
                  <a:srgbClr val="FFFFFF"/>
                </a:solidFill>
                <a:latin typeface="Montserrat SemiBold" pitchFamily="2" charset="0"/>
              </a:rPr>
              <a:t>Mi propósito</a:t>
            </a:r>
            <a:endParaRPr lang="es-ES" sz="1050" dirty="0">
              <a:solidFill>
                <a:srgbClr val="FFFFFF"/>
              </a:solidFill>
              <a:latin typeface="Montserrat SemiBold" pitchFamily="2" charset="0"/>
            </a:endParaRPr>
          </a:p>
        </p:txBody>
      </p:sp>
      <p:sp>
        <p:nvSpPr>
          <p:cNvPr id="250" name="SlideNum"/>
          <p:cNvSpPr/>
          <p:nvPr/>
        </p:nvSpPr>
        <p:spPr>
          <a:xfrm>
            <a:off x="8620125" y="4857750"/>
            <a:ext cx="381000" cy="238125"/>
          </a:xfrm>
          <a:prstGeom prst="rect">
            <a:avLst/>
          </a:prstGeom>
          <a:noFill/>
          <a:ln>
            <a:noFill/>
          </a:ln>
        </p:spPr>
        <p:txBody>
          <a:bodyPr wrap="none" lIns="0" tIns="0" rIns="0" bIns="0" anchor="ctr"/>
          <a:lstStyle/>
          <a:p>
            <a:pPr algn="r">
              <a:buNone/>
            </a:pPr>
            <a:r>
              <a:rPr lang="en-US" sz="1050" dirty="0">
                <a:solidFill>
                  <a:srgbClr val="777777"/>
                </a:solidFill>
                <a:latin typeface="Montserrat SemiBold" pitchFamily="2" charset="0"/>
              </a:rPr>
              <a:t>4</a:t>
            </a:r>
          </a:p>
        </p:txBody>
      </p:sp>
      <p:sp>
        <p:nvSpPr>
          <p:cNvPr id="260" name="AccentBar"/>
          <p:cNvSpPr/>
          <p:nvPr/>
        </p:nvSpPr>
        <p:spPr>
          <a:xfrm>
            <a:off x="0" y="0"/>
            <a:ext cx="57150" cy="5143500"/>
          </a:xfrm>
          <a:prstGeom prst="rect">
            <a:avLst/>
          </a:prstGeom>
          <a:solidFill>
            <a:srgbClr val="924943"/>
          </a:solidFill>
          <a:ln>
            <a:noFill/>
          </a:ln>
        </p:spPr>
        <p:txBody>
          <a:bodyPr/>
          <a:lstStyle/>
          <a:p>
            <a:endParaRPr lang="en-US" sz="1350"/>
          </a:p>
        </p:txBody>
      </p:sp>
      <p:pic>
        <p:nvPicPr>
          <p:cNvPr id="3" name="Picture 2">
            <a:extLst>
              <a:ext uri="{FF2B5EF4-FFF2-40B4-BE49-F238E27FC236}">
                <a16:creationId xmlns:a16="http://schemas.microsoft.com/office/drawing/2014/main" id="{ECABBF5F-6578-B8E9-608A-4F8D9AE9B838}"/>
              </a:ext>
            </a:extLst>
          </p:cNvPr>
          <p:cNvPicPr>
            <a:picLocks noChangeAspect="1"/>
          </p:cNvPicPr>
          <p:nvPr/>
        </p:nvPicPr>
        <p:blipFill>
          <a:blip r:embed="rId2"/>
          <a:stretch>
            <a:fillRect/>
          </a:stretch>
        </p:blipFill>
        <p:spPr>
          <a:xfrm>
            <a:off x="4436337" y="2809875"/>
            <a:ext cx="328476" cy="328476"/>
          </a:xfrm>
          <a:prstGeom prst="rect">
            <a:avLst/>
          </a:prstGeom>
        </p:spPr>
      </p:pic>
    </p:spTree>
    <p:extLst>
      <p:ext uri="{BB962C8B-B14F-4D97-AF65-F5344CB8AC3E}">
        <p14:creationId xmlns:p14="http://schemas.microsoft.com/office/powerpoint/2010/main" val="412213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5CB11-A590-9798-F5D2-8BD5D099DD84}"/>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E86C773B-D203-9D8B-E0C7-16EA5FDAAD81}"/>
              </a:ext>
              <a:ext uri="{C183D7F6-B498-43B3-948B-1728B52AA6E4}">
                <adec:decorative xmlns:adec="http://schemas.microsoft.com/office/drawing/2017/decorative" val="0"/>
              </a:ext>
            </a:extLst>
          </p:cNvPr>
          <p:cNvSpPr txBox="1">
            <a:spLocks/>
          </p:cNvSpPr>
          <p:nvPr/>
        </p:nvSpPr>
        <p:spPr>
          <a:xfrm>
            <a:off x="1140690" y="3457707"/>
            <a:ext cx="6862621" cy="51412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300" dirty="0">
                <a:latin typeface="Montserrat ExtraBold" pitchFamily="2" charset="0"/>
                <a:cs typeface="Segoe UI Semibold" panose="020B0702040204020203" pitchFamily="34" charset="0"/>
              </a:rPr>
              <a:t>Da </a:t>
            </a:r>
            <a:r>
              <a:rPr lang="en-US" sz="3300" dirty="0" err="1">
                <a:latin typeface="Montserrat ExtraBold" pitchFamily="2" charset="0"/>
                <a:cs typeface="Segoe UI Semibold" panose="020B0702040204020203" pitchFamily="34" charset="0"/>
              </a:rPr>
              <a:t>herramientas</a:t>
            </a:r>
            <a:r>
              <a:rPr lang="en-US" sz="3300" dirty="0">
                <a:latin typeface="Montserrat ExtraBold" pitchFamily="2" charset="0"/>
                <a:cs typeface="Segoe UI Semibold" panose="020B0702040204020203" pitchFamily="34" charset="0"/>
              </a:rPr>
              <a:t> a </a:t>
            </a:r>
            <a:r>
              <a:rPr lang="en-US" sz="3300" dirty="0" err="1">
                <a:latin typeface="Montserrat ExtraBold" pitchFamily="2" charset="0"/>
                <a:cs typeface="Segoe UI Semibold" panose="020B0702040204020203" pitchFamily="34" charset="0"/>
              </a:rPr>
              <a:t>tu</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equipo</a:t>
            </a:r>
            <a:endParaRPr lang="en-US" sz="3300" dirty="0">
              <a:latin typeface="Montserrat ExtraBold" pitchFamily="2" charset="0"/>
              <a:cs typeface="Segoe UI Semibold" panose="020B0702040204020203" pitchFamily="34" charset="0"/>
            </a:endParaRPr>
          </a:p>
          <a:p>
            <a:pPr algn="ctr">
              <a:lnSpc>
                <a:spcPct val="100000"/>
              </a:lnSpc>
            </a:pPr>
            <a:r>
              <a:rPr lang="en-US" sz="3300" dirty="0">
                <a:latin typeface="Montserrat ExtraBold" pitchFamily="2" charset="0"/>
                <a:cs typeface="Segoe UI Semibold" panose="020B0702040204020203" pitchFamily="34" charset="0"/>
              </a:rPr>
              <a:t>Si no lo </a:t>
            </a:r>
            <a:r>
              <a:rPr lang="en-US" sz="3300" dirty="0" err="1">
                <a:latin typeface="Montserrat ExtraBold" pitchFamily="2" charset="0"/>
                <a:cs typeface="Segoe UI Semibold" panose="020B0702040204020203" pitchFamily="34" charset="0"/>
              </a:rPr>
              <a:t>haces</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buscarán</a:t>
            </a:r>
            <a:r>
              <a:rPr lang="en-US" sz="3300" dirty="0">
                <a:latin typeface="Montserrat ExtraBold" pitchFamily="2" charset="0"/>
                <a:cs typeface="Segoe UI Semibold" panose="020B0702040204020203" pitchFamily="34" charset="0"/>
              </a:rPr>
              <a:t> la forma de </a:t>
            </a:r>
            <a:r>
              <a:rPr lang="en-US" sz="3300" dirty="0" err="1">
                <a:latin typeface="Montserrat ExtraBold" pitchFamily="2" charset="0"/>
                <a:cs typeface="Segoe UI Semibold" panose="020B0702040204020203" pitchFamily="34" charset="0"/>
              </a:rPr>
              <a:t>usarlas</a:t>
            </a:r>
            <a:endParaRPr lang="en-US" sz="3300" dirty="0">
              <a:latin typeface="Montserrat ExtraBold" pitchFamily="2" charset="0"/>
              <a:cs typeface="Segoe UI Semibold" panose="020B0702040204020203" pitchFamily="34" charset="0"/>
            </a:endParaRPr>
          </a:p>
        </p:txBody>
      </p:sp>
      <p:pic>
        <p:nvPicPr>
          <p:cNvPr id="4" name="Picture 3">
            <a:extLst>
              <a:ext uri="{FF2B5EF4-FFF2-40B4-BE49-F238E27FC236}">
                <a16:creationId xmlns:a16="http://schemas.microsoft.com/office/drawing/2014/main" id="{D19D172F-CF57-DDA8-791E-6C8C59AA38B8}"/>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3932631" y="510772"/>
            <a:ext cx="1375627" cy="1443759"/>
          </a:xfrm>
          <a:prstGeom prst="rect">
            <a:avLst/>
          </a:prstGeom>
        </p:spPr>
      </p:pic>
    </p:spTree>
    <p:extLst>
      <p:ext uri="{BB962C8B-B14F-4D97-AF65-F5344CB8AC3E}">
        <p14:creationId xmlns:p14="http://schemas.microsoft.com/office/powerpoint/2010/main" val="378547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using a computer&#10;&#10;AI-generated content may be incorrect.">
            <a:extLst>
              <a:ext uri="{FF2B5EF4-FFF2-40B4-BE49-F238E27FC236}">
                <a16:creationId xmlns:a16="http://schemas.microsoft.com/office/drawing/2014/main" id="{20B8C5F2-E2C6-A6E9-8ECA-93322DF76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471" y="0"/>
            <a:ext cx="2893219" cy="5143500"/>
          </a:xfrm>
          <a:prstGeom prst="rect">
            <a:avLst/>
          </a:prstGeom>
        </p:spPr>
      </p:pic>
      <p:pic>
        <p:nvPicPr>
          <p:cNvPr id="5" name="Picture 4" descr="A computer screen with text on it&#10;&#10;AI-generated content may be incorrect.">
            <a:extLst>
              <a:ext uri="{FF2B5EF4-FFF2-40B4-BE49-F238E27FC236}">
                <a16:creationId xmlns:a16="http://schemas.microsoft.com/office/drawing/2014/main" id="{91B9CD60-2B0D-6978-724B-EC6ECB62A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732" y="0"/>
            <a:ext cx="4145507" cy="5143500"/>
          </a:xfrm>
          <a:prstGeom prst="rect">
            <a:avLst/>
          </a:prstGeom>
        </p:spPr>
      </p:pic>
    </p:spTree>
    <p:extLst>
      <p:ext uri="{BB962C8B-B14F-4D97-AF65-F5344CB8AC3E}">
        <p14:creationId xmlns:p14="http://schemas.microsoft.com/office/powerpoint/2010/main" val="349000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3359F-EE4C-701B-EA04-256AC2D6C2D7}"/>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EB12B9DE-F98F-F632-9441-3E962E988452}"/>
              </a:ext>
              <a:ext uri="{C183D7F6-B498-43B3-948B-1728B52AA6E4}">
                <adec:decorative xmlns:adec="http://schemas.microsoft.com/office/drawing/2017/decorative" val="0"/>
              </a:ext>
            </a:extLst>
          </p:cNvPr>
          <p:cNvSpPr txBox="1">
            <a:spLocks/>
          </p:cNvSpPr>
          <p:nvPr/>
        </p:nvSpPr>
        <p:spPr>
          <a:xfrm>
            <a:off x="1738239" y="3623851"/>
            <a:ext cx="5667520" cy="51412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300" dirty="0">
                <a:latin typeface="Montserrat ExtraBold" pitchFamily="2" charset="0"/>
                <a:cs typeface="Segoe UI Semibold" panose="020B0702040204020203" pitchFamily="34" charset="0"/>
              </a:rPr>
              <a:t>Un </a:t>
            </a:r>
            <a:r>
              <a:rPr lang="en-US" sz="3300" dirty="0" err="1">
                <a:latin typeface="Montserrat ExtraBold" pitchFamily="2" charset="0"/>
                <a:cs typeface="Segoe UI Semibold" panose="020B0702040204020203" pitchFamily="34" charset="0"/>
              </a:rPr>
              <a:t>profesional</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sanitario</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que</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sepa</a:t>
            </a:r>
            <a:r>
              <a:rPr lang="en-US" sz="3300" dirty="0">
                <a:latin typeface="Montserrat ExtraBold" pitchFamily="2" charset="0"/>
                <a:cs typeface="Segoe UI Semibold" panose="020B0702040204020203" pitchFamily="34" charset="0"/>
              </a:rPr>
              <a:t> de </a:t>
            </a:r>
            <a:r>
              <a:rPr lang="en-US" sz="3300" dirty="0" err="1">
                <a:latin typeface="Montserrat ExtraBold" pitchFamily="2" charset="0"/>
                <a:cs typeface="Segoe UI Semibold" panose="020B0702040204020203" pitchFamily="34" charset="0"/>
              </a:rPr>
              <a:t>esto</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tiene</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superpoderes</a:t>
            </a:r>
            <a:endParaRPr lang="en-US" sz="3300" dirty="0">
              <a:latin typeface="Montserrat ExtraBold" pitchFamily="2" charset="0"/>
              <a:cs typeface="Segoe UI Semibold" panose="020B0702040204020203" pitchFamily="34" charset="0"/>
            </a:endParaRPr>
          </a:p>
        </p:txBody>
      </p:sp>
      <p:pic>
        <p:nvPicPr>
          <p:cNvPr id="4" name="Picture 3">
            <a:extLst>
              <a:ext uri="{FF2B5EF4-FFF2-40B4-BE49-F238E27FC236}">
                <a16:creationId xmlns:a16="http://schemas.microsoft.com/office/drawing/2014/main" id="{E5A13EB8-D04F-DEB3-0B9F-3264B9D9F3F3}"/>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3869642" y="998790"/>
            <a:ext cx="1404715" cy="1395181"/>
          </a:xfrm>
          <a:prstGeom prst="rect">
            <a:avLst/>
          </a:prstGeom>
        </p:spPr>
      </p:pic>
    </p:spTree>
    <p:extLst>
      <p:ext uri="{BB962C8B-B14F-4D97-AF65-F5344CB8AC3E}">
        <p14:creationId xmlns:p14="http://schemas.microsoft.com/office/powerpoint/2010/main" val="376925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D30D3-25AF-F4BD-96D9-08A31D8F2277}"/>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CB05E171-77B8-B385-54CE-5914649D1A91}"/>
              </a:ext>
              <a:ext uri="{C183D7F6-B498-43B3-948B-1728B52AA6E4}">
                <adec:decorative xmlns:adec="http://schemas.microsoft.com/office/drawing/2017/decorative" val="0"/>
              </a:ext>
            </a:extLst>
          </p:cNvPr>
          <p:cNvSpPr txBox="1">
            <a:spLocks/>
          </p:cNvSpPr>
          <p:nvPr/>
        </p:nvSpPr>
        <p:spPr>
          <a:xfrm>
            <a:off x="1738240" y="3282353"/>
            <a:ext cx="5667520" cy="51412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300" dirty="0">
                <a:latin typeface="Montserrat ExtraBold" pitchFamily="2" charset="0"/>
                <a:cs typeface="Segoe UI Semibold" panose="020B0702040204020203" pitchFamily="34" charset="0"/>
              </a:rPr>
              <a:t>Un </a:t>
            </a:r>
            <a:r>
              <a:rPr lang="en-US" sz="3300" dirty="0" err="1">
                <a:latin typeface="Montserrat ExtraBold" pitchFamily="2" charset="0"/>
                <a:cs typeface="Segoe UI Semibold" panose="020B0702040204020203" pitchFamily="34" charset="0"/>
              </a:rPr>
              <a:t>documento</a:t>
            </a:r>
            <a:r>
              <a:rPr lang="en-US" sz="3300" dirty="0">
                <a:latin typeface="Montserrat ExtraBold" pitchFamily="2" charset="0"/>
                <a:cs typeface="Segoe UI Semibold" panose="020B0702040204020203" pitchFamily="34" charset="0"/>
              </a:rPr>
              <a:t> es </a:t>
            </a:r>
            <a:r>
              <a:rPr lang="en-US" sz="3300" dirty="0" err="1">
                <a:latin typeface="Montserrat ExtraBold" pitchFamily="2" charset="0"/>
                <a:cs typeface="Segoe UI Semibold" panose="020B0702040204020203" pitchFamily="34" charset="0"/>
              </a:rPr>
              <a:t>mejor</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que</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una</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reunión</a:t>
            </a:r>
            <a:endParaRPr lang="en-US" sz="3300" dirty="0">
              <a:latin typeface="Montserrat ExtraBold" pitchFamily="2" charset="0"/>
              <a:cs typeface="Segoe UI Semibold" panose="020B0702040204020203" pitchFamily="34" charset="0"/>
            </a:endParaRPr>
          </a:p>
        </p:txBody>
      </p:sp>
      <p:pic>
        <p:nvPicPr>
          <p:cNvPr id="4" name="Picture 3">
            <a:extLst>
              <a:ext uri="{FF2B5EF4-FFF2-40B4-BE49-F238E27FC236}">
                <a16:creationId xmlns:a16="http://schemas.microsoft.com/office/drawing/2014/main" id="{82530D77-F20E-3D59-D466-D4E6F791F063}"/>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3902170" y="932867"/>
            <a:ext cx="1339661" cy="1471432"/>
          </a:xfrm>
          <a:prstGeom prst="rect">
            <a:avLst/>
          </a:prstGeom>
        </p:spPr>
      </p:pic>
    </p:spTree>
    <p:extLst>
      <p:ext uri="{BB962C8B-B14F-4D97-AF65-F5344CB8AC3E}">
        <p14:creationId xmlns:p14="http://schemas.microsoft.com/office/powerpoint/2010/main" val="356158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B94CA-D7CF-DE84-A684-85C049963024}"/>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81FE86E5-B456-86A6-8F5B-5E89B7CF1072}"/>
              </a:ext>
              <a:ext uri="{C183D7F6-B498-43B3-948B-1728B52AA6E4}">
                <adec:decorative xmlns:adec="http://schemas.microsoft.com/office/drawing/2017/decorative" val="0"/>
              </a:ext>
            </a:extLst>
          </p:cNvPr>
          <p:cNvSpPr txBox="1">
            <a:spLocks/>
          </p:cNvSpPr>
          <p:nvPr/>
        </p:nvSpPr>
        <p:spPr>
          <a:xfrm>
            <a:off x="1738240" y="3481324"/>
            <a:ext cx="5667520" cy="51412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300" dirty="0">
                <a:latin typeface="Montserrat ExtraBold" pitchFamily="2" charset="0"/>
                <a:cs typeface="Segoe UI Semibold" panose="020B0702040204020203" pitchFamily="34" charset="0"/>
              </a:rPr>
              <a:t>Si no </a:t>
            </a:r>
            <a:r>
              <a:rPr lang="en-US" sz="3300" dirty="0" err="1">
                <a:latin typeface="Montserrat ExtraBold" pitchFamily="2" charset="0"/>
                <a:cs typeface="Segoe UI Semibold" panose="020B0702040204020203" pitchFamily="34" charset="0"/>
              </a:rPr>
              <a:t>puedes</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cambiar</a:t>
            </a:r>
            <a:r>
              <a:rPr lang="en-US" sz="3300" dirty="0">
                <a:latin typeface="Montserrat ExtraBold" pitchFamily="2" charset="0"/>
                <a:cs typeface="Segoe UI Semibold" panose="020B0702040204020203" pitchFamily="34" charset="0"/>
              </a:rPr>
              <a:t> la </a:t>
            </a:r>
            <a:r>
              <a:rPr lang="en-US" sz="3300" dirty="0" err="1">
                <a:latin typeface="Montserrat ExtraBold" pitchFamily="2" charset="0"/>
                <a:cs typeface="Segoe UI Semibold" panose="020B0702040204020203" pitchFamily="34" charset="0"/>
              </a:rPr>
              <a:t>cultura</a:t>
            </a:r>
            <a:r>
              <a:rPr lang="en-US" sz="3300" dirty="0">
                <a:latin typeface="Montserrat ExtraBold" pitchFamily="2" charset="0"/>
                <a:cs typeface="Segoe UI Semibold" panose="020B0702040204020203" pitchFamily="34" charset="0"/>
              </a:rPr>
              <a:t>, cambia un </a:t>
            </a:r>
            <a:r>
              <a:rPr lang="en-US" sz="3300" dirty="0" err="1">
                <a:latin typeface="Montserrat ExtraBold" pitchFamily="2" charset="0"/>
                <a:cs typeface="Segoe UI Semibold" panose="020B0702040204020203" pitchFamily="34" charset="0"/>
              </a:rPr>
              <a:t>equipo</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pequeño</a:t>
            </a:r>
            <a:endParaRPr lang="en-US" sz="3300" dirty="0">
              <a:latin typeface="Montserrat ExtraBold" pitchFamily="2" charset="0"/>
              <a:cs typeface="Segoe UI Semibold" panose="020B0702040204020203" pitchFamily="34" charset="0"/>
            </a:endParaRPr>
          </a:p>
        </p:txBody>
      </p:sp>
      <p:pic>
        <p:nvPicPr>
          <p:cNvPr id="4" name="Picture 3">
            <a:extLst>
              <a:ext uri="{FF2B5EF4-FFF2-40B4-BE49-F238E27FC236}">
                <a16:creationId xmlns:a16="http://schemas.microsoft.com/office/drawing/2014/main" id="{BC678F23-94A8-130D-1C04-548EB5F30A6B}"/>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3948312" y="804158"/>
            <a:ext cx="1247376" cy="1219725"/>
          </a:xfrm>
          <a:prstGeom prst="rect">
            <a:avLst/>
          </a:prstGeom>
        </p:spPr>
      </p:pic>
    </p:spTree>
    <p:extLst>
      <p:ext uri="{BB962C8B-B14F-4D97-AF65-F5344CB8AC3E}">
        <p14:creationId xmlns:p14="http://schemas.microsoft.com/office/powerpoint/2010/main" val="381722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3BF03-96FC-DD2B-F227-4C8466B7BF28}"/>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AE21B603-072C-D8C9-06F5-2A97AE0D73BD}"/>
              </a:ext>
              <a:ext uri="{C183D7F6-B498-43B3-948B-1728B52AA6E4}">
                <adec:decorative xmlns:adec="http://schemas.microsoft.com/office/drawing/2017/decorative" val="0"/>
              </a:ext>
            </a:extLst>
          </p:cNvPr>
          <p:cNvSpPr txBox="1">
            <a:spLocks/>
          </p:cNvSpPr>
          <p:nvPr/>
        </p:nvSpPr>
        <p:spPr>
          <a:xfrm>
            <a:off x="1738239" y="3372693"/>
            <a:ext cx="5667520" cy="51412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300" dirty="0">
                <a:latin typeface="Montserrat ExtraBold" pitchFamily="2" charset="0"/>
                <a:cs typeface="Segoe UI Semibold" panose="020B0702040204020203" pitchFamily="34" charset="0"/>
              </a:rPr>
              <a:t>No hay </a:t>
            </a:r>
            <a:r>
              <a:rPr lang="en-US" sz="3300" dirty="0" err="1">
                <a:latin typeface="Montserrat ExtraBold" pitchFamily="2" charset="0"/>
                <a:cs typeface="Segoe UI Semibold" panose="020B0702040204020203" pitchFamily="34" charset="0"/>
              </a:rPr>
              <a:t>ningún</a:t>
            </a:r>
            <a:r>
              <a:rPr lang="en-US" sz="3300" dirty="0">
                <a:latin typeface="Montserrat ExtraBold" pitchFamily="2" charset="0"/>
                <a:cs typeface="Segoe UI Semibold" panose="020B0702040204020203" pitchFamily="34" charset="0"/>
              </a:rPr>
              <a:t> </a:t>
            </a:r>
            <a:r>
              <a:rPr lang="en-US" sz="3300" dirty="0" err="1">
                <a:latin typeface="Montserrat ExtraBold" pitchFamily="2" charset="0"/>
                <a:cs typeface="Segoe UI Semibold" panose="020B0702040204020203" pitchFamily="34" charset="0"/>
              </a:rPr>
              <a:t>curso</a:t>
            </a:r>
            <a:r>
              <a:rPr lang="en-US" sz="3300" dirty="0">
                <a:latin typeface="Montserrat ExtraBold" pitchFamily="2" charset="0"/>
                <a:cs typeface="Segoe UI Semibold" panose="020B0702040204020203" pitchFamily="34" charset="0"/>
              </a:rPr>
              <a:t> bueno</a:t>
            </a:r>
          </a:p>
          <a:p>
            <a:pPr algn="ctr">
              <a:lnSpc>
                <a:spcPct val="100000"/>
              </a:lnSpc>
            </a:pPr>
            <a:r>
              <a:rPr lang="en-US" sz="3300" dirty="0">
                <a:latin typeface="Montserrat ExtraBold" pitchFamily="2" charset="0"/>
                <a:cs typeface="Segoe UI Semibold" panose="020B0702040204020203" pitchFamily="34" charset="0"/>
              </a:rPr>
              <a:t>Toca </a:t>
            </a:r>
            <a:r>
              <a:rPr lang="en-US" sz="3300" dirty="0" err="1">
                <a:latin typeface="Montserrat ExtraBold" pitchFamily="2" charset="0"/>
                <a:cs typeface="Segoe UI Semibold" panose="020B0702040204020203" pitchFamily="34" charset="0"/>
              </a:rPr>
              <a:t>arremangarse</a:t>
            </a:r>
            <a:endParaRPr lang="en-US" sz="3300" dirty="0">
              <a:latin typeface="Montserrat ExtraBold" pitchFamily="2" charset="0"/>
              <a:cs typeface="Segoe UI Semibold" panose="020B0702040204020203" pitchFamily="34" charset="0"/>
            </a:endParaRPr>
          </a:p>
        </p:txBody>
      </p:sp>
      <p:pic>
        <p:nvPicPr>
          <p:cNvPr id="4" name="Picture 3">
            <a:extLst>
              <a:ext uri="{FF2B5EF4-FFF2-40B4-BE49-F238E27FC236}">
                <a16:creationId xmlns:a16="http://schemas.microsoft.com/office/drawing/2014/main" id="{CB75C8FF-1A43-F330-2B53-3E0BEE4AAB30}"/>
              </a:ext>
            </a:extLst>
          </p:cNvPr>
          <p:cNvPicPr>
            <a:picLocks noChangeAspect="1"/>
          </p:cNvPicPr>
          <p:nvPr/>
        </p:nvPicPr>
        <p:blipFill>
          <a:blip r:embed="rId2">
            <a:clrChange>
              <a:clrFrom>
                <a:srgbClr val="F7F7F7"/>
              </a:clrFrom>
              <a:clrTo>
                <a:srgbClr val="F7F7F7">
                  <a:alpha val="0"/>
                </a:srgbClr>
              </a:clrTo>
            </a:clrChange>
          </a:blip>
          <a:stretch/>
        </p:blipFill>
        <p:spPr>
          <a:xfrm>
            <a:off x="3998486" y="700894"/>
            <a:ext cx="1147026" cy="1198772"/>
          </a:xfrm>
          <a:prstGeom prst="rect">
            <a:avLst/>
          </a:prstGeom>
        </p:spPr>
      </p:pic>
    </p:spTree>
    <p:extLst>
      <p:ext uri="{BB962C8B-B14F-4D97-AF65-F5344CB8AC3E}">
        <p14:creationId xmlns:p14="http://schemas.microsoft.com/office/powerpoint/2010/main" val="266849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F9DC6-88C4-A495-4BB8-7148577F86B2}"/>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71B8BAB2-15D5-913B-D5C5-0CF43010E52E}"/>
              </a:ext>
              <a:ext uri="{C183D7F6-B498-43B3-948B-1728B52AA6E4}">
                <adec:decorative xmlns:adec="http://schemas.microsoft.com/office/drawing/2017/decorative" val="0"/>
              </a:ext>
            </a:extLst>
          </p:cNvPr>
          <p:cNvSpPr txBox="1">
            <a:spLocks/>
          </p:cNvSpPr>
          <p:nvPr/>
        </p:nvSpPr>
        <p:spPr>
          <a:xfrm>
            <a:off x="1738239" y="3372693"/>
            <a:ext cx="5667520" cy="51412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300" dirty="0">
                <a:latin typeface="Montserrat ExtraBold" pitchFamily="2" charset="0"/>
                <a:cs typeface="Segoe UI Semibold" panose="020B0702040204020203" pitchFamily="34" charset="0"/>
              </a:rPr>
              <a:t>La </a:t>
            </a:r>
            <a:r>
              <a:rPr lang="en-US" sz="3300" dirty="0" err="1">
                <a:latin typeface="Montserrat ExtraBold" pitchFamily="2" charset="0"/>
                <a:cs typeface="Segoe UI Semibold" panose="020B0702040204020203" pitchFamily="34" charset="0"/>
              </a:rPr>
              <a:t>aceleración</a:t>
            </a:r>
            <a:r>
              <a:rPr lang="en-US" sz="3300" dirty="0">
                <a:latin typeface="Montserrat ExtraBold" pitchFamily="2" charset="0"/>
                <a:cs typeface="Segoe UI Semibold" panose="020B0702040204020203" pitchFamily="34" charset="0"/>
              </a:rPr>
              <a:t> es </a:t>
            </a:r>
            <a:r>
              <a:rPr lang="en-US" sz="3300" dirty="0" err="1">
                <a:latin typeface="Montserrat ExtraBold" pitchFamily="2" charset="0"/>
                <a:cs typeface="Segoe UI Semibold" panose="020B0702040204020203" pitchFamily="34" charset="0"/>
              </a:rPr>
              <a:t>exponencial</a:t>
            </a:r>
            <a:endParaRPr lang="en-US" sz="3300" dirty="0">
              <a:latin typeface="Montserrat ExtraBold" pitchFamily="2" charset="0"/>
              <a:cs typeface="Segoe UI Semibold" panose="020B0702040204020203" pitchFamily="34" charset="0"/>
            </a:endParaRPr>
          </a:p>
        </p:txBody>
      </p:sp>
      <p:pic>
        <p:nvPicPr>
          <p:cNvPr id="5" name="Picture 4">
            <a:extLst>
              <a:ext uri="{FF2B5EF4-FFF2-40B4-BE49-F238E27FC236}">
                <a16:creationId xmlns:a16="http://schemas.microsoft.com/office/drawing/2014/main" id="{5FBC596D-0268-1789-21C3-BFF2DAB2190D}"/>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3840916" y="1017804"/>
            <a:ext cx="1462163" cy="1390721"/>
          </a:xfrm>
          <a:prstGeom prst="rect">
            <a:avLst/>
          </a:prstGeom>
        </p:spPr>
      </p:pic>
    </p:spTree>
    <p:extLst>
      <p:ext uri="{BB962C8B-B14F-4D97-AF65-F5344CB8AC3E}">
        <p14:creationId xmlns:p14="http://schemas.microsoft.com/office/powerpoint/2010/main" val="257312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808A64-48DC-B2A5-0FF4-3B1DB7C1A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77091"/>
            <a:ext cx="4369393" cy="452909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55B7EB5-93E3-4BC7-3328-D41992E80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99" y="277091"/>
            <a:ext cx="4047471" cy="45290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684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8950B-68D2-26A6-0F48-6302D0FB3D25}"/>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78C49C3C-F8B5-1E42-2809-5ED371AB2B61}"/>
              </a:ext>
              <a:ext uri="{C183D7F6-B498-43B3-948B-1728B52AA6E4}">
                <adec:decorative xmlns:adec="http://schemas.microsoft.com/office/drawing/2017/decorative" val="0"/>
              </a:ext>
            </a:extLst>
          </p:cNvPr>
          <p:cNvSpPr txBox="1">
            <a:spLocks/>
          </p:cNvSpPr>
          <p:nvPr/>
        </p:nvSpPr>
        <p:spPr>
          <a:xfrm>
            <a:off x="1738240" y="3262074"/>
            <a:ext cx="5667520" cy="51412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300" dirty="0">
                <a:latin typeface="Montserrat ExtraBold" pitchFamily="2" charset="0"/>
                <a:cs typeface="Segoe UI Semibold" panose="020B0702040204020203" pitchFamily="34" charset="0"/>
              </a:rPr>
              <a:t>El </a:t>
            </a:r>
            <a:r>
              <a:rPr lang="en-US" sz="3300" dirty="0" err="1">
                <a:latin typeface="Montserrat ExtraBold" pitchFamily="2" charset="0"/>
                <a:cs typeface="Segoe UI Semibold" panose="020B0702040204020203" pitchFamily="34" charset="0"/>
              </a:rPr>
              <a:t>siguiente</a:t>
            </a:r>
            <a:r>
              <a:rPr lang="en-US" sz="3300" dirty="0">
                <a:latin typeface="Montserrat ExtraBold" pitchFamily="2" charset="0"/>
                <a:cs typeface="Segoe UI Semibold" panose="020B0702040204020203" pitchFamily="34" charset="0"/>
              </a:rPr>
              <a:t> paso </a:t>
            </a:r>
            <a:r>
              <a:rPr lang="en-US" sz="3300" dirty="0" err="1">
                <a:latin typeface="Montserrat ExtraBold" pitchFamily="2" charset="0"/>
                <a:cs typeface="Segoe UI Semibold" panose="020B0702040204020203" pitchFamily="34" charset="0"/>
              </a:rPr>
              <a:t>serán</a:t>
            </a:r>
            <a:r>
              <a:rPr lang="en-US" sz="3300" dirty="0">
                <a:latin typeface="Montserrat ExtraBold" pitchFamily="2" charset="0"/>
                <a:cs typeface="Segoe UI Semibold" panose="020B0702040204020203" pitchFamily="34" charset="0"/>
              </a:rPr>
              <a:t> los </a:t>
            </a:r>
            <a:r>
              <a:rPr lang="en-US" sz="3300" dirty="0" err="1">
                <a:latin typeface="Montserrat ExtraBold" pitchFamily="2" charset="0"/>
                <a:cs typeface="Segoe UI Semibold" panose="020B0702040204020203" pitchFamily="34" charset="0"/>
              </a:rPr>
              <a:t>agentes</a:t>
            </a:r>
            <a:endParaRPr lang="en-US" sz="3300" dirty="0">
              <a:latin typeface="Montserrat ExtraBold" pitchFamily="2" charset="0"/>
              <a:cs typeface="Segoe UI Semibold" panose="020B0702040204020203" pitchFamily="34" charset="0"/>
            </a:endParaRPr>
          </a:p>
        </p:txBody>
      </p:sp>
      <p:pic>
        <p:nvPicPr>
          <p:cNvPr id="4" name="Picture 3">
            <a:extLst>
              <a:ext uri="{FF2B5EF4-FFF2-40B4-BE49-F238E27FC236}">
                <a16:creationId xmlns:a16="http://schemas.microsoft.com/office/drawing/2014/main" id="{4E21AB54-E5BF-6632-005C-2CD4580932A1}"/>
              </a:ext>
            </a:extLst>
          </p:cNvPr>
          <p:cNvPicPr>
            <a:picLocks noChangeAspect="1"/>
          </p:cNvPicPr>
          <p:nvPr/>
        </p:nvPicPr>
        <p:blipFill>
          <a:blip r:embed="rId2">
            <a:clrChange>
              <a:clrFrom>
                <a:srgbClr val="F7F7F7"/>
              </a:clrFrom>
              <a:clrTo>
                <a:srgbClr val="F7F7F7">
                  <a:alpha val="0"/>
                </a:srgbClr>
              </a:clrTo>
            </a:clrChange>
          </a:blip>
          <a:stretch/>
        </p:blipFill>
        <p:spPr>
          <a:xfrm>
            <a:off x="3899970" y="1083346"/>
            <a:ext cx="1344060" cy="1427661"/>
          </a:xfrm>
          <a:prstGeom prst="rect">
            <a:avLst/>
          </a:prstGeom>
        </p:spPr>
      </p:pic>
    </p:spTree>
    <p:extLst>
      <p:ext uri="{BB962C8B-B14F-4D97-AF65-F5344CB8AC3E}">
        <p14:creationId xmlns:p14="http://schemas.microsoft.com/office/powerpoint/2010/main" val="145639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2CAC9-3E9B-875F-3745-7B01D464977E}"/>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58BA87C5-2664-A4FC-C47F-39E0DB2A099E}"/>
              </a:ext>
            </a:extLst>
          </p:cNvPr>
          <p:cNvSpPr/>
          <p:nvPr/>
        </p:nvSpPr>
        <p:spPr>
          <a:xfrm>
            <a:off x="0" y="0"/>
            <a:ext cx="73152" cy="5143500"/>
          </a:xfrm>
          <a:prstGeom prst="rect">
            <a:avLst/>
          </a:prstGeom>
          <a:solidFill>
            <a:srgbClr val="924943"/>
          </a:solidFill>
          <a:ln/>
        </p:spPr>
        <p:txBody>
          <a:bodyPr/>
          <a:lstStyle/>
          <a:p>
            <a:endParaRPr lang="en-US"/>
          </a:p>
        </p:txBody>
      </p:sp>
      <p:sp>
        <p:nvSpPr>
          <p:cNvPr id="3" name="Text 1">
            <a:extLst>
              <a:ext uri="{FF2B5EF4-FFF2-40B4-BE49-F238E27FC236}">
                <a16:creationId xmlns:a16="http://schemas.microsoft.com/office/drawing/2014/main" id="{39C179B7-8E49-75C5-E1D8-470AA1C5B464}"/>
              </a:ext>
            </a:extLst>
          </p:cNvPr>
          <p:cNvSpPr/>
          <p:nvPr/>
        </p:nvSpPr>
        <p:spPr>
          <a:xfrm>
            <a:off x="731520" y="731520"/>
            <a:ext cx="7315200" cy="2743200"/>
          </a:xfrm>
          <a:prstGeom prst="rect">
            <a:avLst/>
          </a:prstGeom>
          <a:noFill/>
          <a:ln/>
        </p:spPr>
        <p:txBody>
          <a:bodyPr wrap="square" lIns="0" tIns="0" rIns="0" bIns="0" rtlCol="0" anchor="ctr"/>
          <a:lstStyle/>
          <a:p>
            <a:pPr marL="0" indent="0">
              <a:lnSpc>
                <a:spcPct val="120000"/>
              </a:lnSpc>
              <a:buNone/>
            </a:pPr>
            <a:r>
              <a:rPr lang="en-US" sz="4200" b="1" dirty="0">
                <a:solidFill>
                  <a:srgbClr val="FFFFFF"/>
                </a:solidFill>
                <a:latin typeface="Montserrat" pitchFamily="34" charset="0"/>
                <a:ea typeface="Montserrat" pitchFamily="34" charset="-122"/>
                <a:cs typeface="Montserrat" pitchFamily="34" charset="-120"/>
              </a:rPr>
              <a:t>Esto </a:t>
            </a:r>
            <a:r>
              <a:rPr lang="en-US" sz="4200" b="1" dirty="0" err="1">
                <a:solidFill>
                  <a:srgbClr val="FFFFFF"/>
                </a:solidFill>
                <a:latin typeface="Montserrat" pitchFamily="34" charset="0"/>
                <a:ea typeface="Montserrat" pitchFamily="34" charset="-122"/>
                <a:cs typeface="Montserrat" pitchFamily="34" charset="-120"/>
              </a:rPr>
              <a:t>está</a:t>
            </a:r>
            <a:r>
              <a:rPr lang="en-US" sz="4200" b="1" dirty="0">
                <a:solidFill>
                  <a:srgbClr val="FFFFFF"/>
                </a:solidFill>
                <a:latin typeface="Montserrat" pitchFamily="34" charset="0"/>
                <a:ea typeface="Montserrat" pitchFamily="34" charset="-122"/>
                <a:cs typeface="Montserrat" pitchFamily="34" charset="-120"/>
              </a:rPr>
              <a:t> bien</a:t>
            </a:r>
          </a:p>
          <a:p>
            <a:pPr marL="0" indent="0">
              <a:lnSpc>
                <a:spcPct val="120000"/>
              </a:lnSpc>
              <a:buNone/>
            </a:pPr>
            <a:r>
              <a:rPr lang="en-US" sz="4200" b="1" dirty="0">
                <a:solidFill>
                  <a:srgbClr val="FFFFFF"/>
                </a:solidFill>
                <a:latin typeface="Montserrat" pitchFamily="34" charset="0"/>
              </a:rPr>
              <a:t>¿y el </a:t>
            </a:r>
            <a:r>
              <a:rPr lang="en-US" sz="4200" b="1" dirty="0" err="1">
                <a:solidFill>
                  <a:srgbClr val="FFFFFF"/>
                </a:solidFill>
                <a:latin typeface="Montserrat" pitchFamily="34" charset="0"/>
              </a:rPr>
              <a:t>impacto</a:t>
            </a:r>
            <a:r>
              <a:rPr lang="en-US" sz="4200" b="1" dirty="0">
                <a:solidFill>
                  <a:srgbClr val="FFFFFF"/>
                </a:solidFill>
                <a:latin typeface="Montserrat" pitchFamily="34" charset="0"/>
              </a:rPr>
              <a:t>?</a:t>
            </a:r>
            <a:endParaRPr lang="en-US" sz="4200" dirty="0"/>
          </a:p>
        </p:txBody>
      </p:sp>
      <p:sp>
        <p:nvSpPr>
          <p:cNvPr id="4" name="Shape 2">
            <a:extLst>
              <a:ext uri="{FF2B5EF4-FFF2-40B4-BE49-F238E27FC236}">
                <a16:creationId xmlns:a16="http://schemas.microsoft.com/office/drawing/2014/main" id="{0D018561-4C02-5270-A905-4F726216296F}"/>
              </a:ext>
            </a:extLst>
          </p:cNvPr>
          <p:cNvSpPr/>
          <p:nvPr/>
        </p:nvSpPr>
        <p:spPr>
          <a:xfrm>
            <a:off x="731520" y="3291840"/>
            <a:ext cx="2743200" cy="36576"/>
          </a:xfrm>
          <a:prstGeom prst="rect">
            <a:avLst/>
          </a:prstGeom>
          <a:solidFill>
            <a:srgbClr val="EB0028"/>
          </a:solidFill>
          <a:ln/>
        </p:spPr>
        <p:txBody>
          <a:bodyPr/>
          <a:lstStyle/>
          <a:p>
            <a:endParaRPr lang="en-US"/>
          </a:p>
        </p:txBody>
      </p:sp>
    </p:spTree>
    <p:extLst>
      <p:ext uri="{BB962C8B-B14F-4D97-AF65-F5344CB8AC3E}">
        <p14:creationId xmlns:p14="http://schemas.microsoft.com/office/powerpoint/2010/main" val="229837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58F20-8A65-68FA-C969-01E8B861A403}"/>
              </a:ext>
            </a:extLst>
          </p:cNvPr>
          <p:cNvSpPr>
            <a:spLocks noGrp="1"/>
          </p:cNvSpPr>
          <p:nvPr>
            <p:ph type="title"/>
          </p:nvPr>
        </p:nvSpPr>
        <p:spPr>
          <a:xfrm>
            <a:off x="339281" y="221506"/>
            <a:ext cx="7886700" cy="445725"/>
          </a:xfrm>
        </p:spPr>
        <p:txBody>
          <a:bodyPr/>
          <a:lstStyle/>
          <a:p>
            <a:pPr algn="l"/>
            <a:r>
              <a:rPr lang="en-US" sz="2175" dirty="0">
                <a:latin typeface="Montserrat ExtraBold" pitchFamily="2" charset="0"/>
                <a:cs typeface="Segoe UI Semibold" panose="020B0702040204020203" pitchFamily="34" charset="0"/>
              </a:rPr>
              <a:t>Lunes, 29 de </a:t>
            </a:r>
            <a:r>
              <a:rPr lang="en-US" sz="2175" dirty="0" err="1">
                <a:latin typeface="Montserrat ExtraBold" pitchFamily="2" charset="0"/>
                <a:cs typeface="Segoe UI Semibold" panose="020B0702040204020203" pitchFamily="34" charset="0"/>
              </a:rPr>
              <a:t>diciembre</a:t>
            </a:r>
            <a:r>
              <a:rPr lang="en-US" sz="2175" dirty="0">
                <a:latin typeface="Montserrat ExtraBold" pitchFamily="2" charset="0"/>
                <a:cs typeface="Segoe UI Semibold" panose="020B0702040204020203" pitchFamily="34" charset="0"/>
              </a:rPr>
              <a:t> de 2008</a:t>
            </a:r>
            <a:br>
              <a:rPr lang="en-US" sz="2175" dirty="0">
                <a:latin typeface="Montserrat ExtraBold" pitchFamily="2" charset="0"/>
                <a:cs typeface="Segoe UI Semibold" panose="020B0702040204020203" pitchFamily="34" charset="0"/>
              </a:rPr>
            </a:br>
            <a:endParaRPr lang="en-US" sz="2175" dirty="0">
              <a:latin typeface="Montserrat ExtraBold" pitchFamily="2" charset="0"/>
              <a:cs typeface="Segoe UI Semibold" panose="020B0702040204020203" pitchFamily="34" charset="0"/>
            </a:endParaRPr>
          </a:p>
        </p:txBody>
      </p:sp>
      <p:pic>
        <p:nvPicPr>
          <p:cNvPr id="4" name="Picture 3">
            <a:extLst>
              <a:ext uri="{FF2B5EF4-FFF2-40B4-BE49-F238E27FC236}">
                <a16:creationId xmlns:a16="http://schemas.microsoft.com/office/drawing/2014/main" id="{91BFFEE8-7BF6-0621-73A2-0D6144413D23}"/>
              </a:ext>
            </a:extLst>
          </p:cNvPr>
          <p:cNvPicPr>
            <a:picLocks noChangeAspect="1"/>
          </p:cNvPicPr>
          <p:nvPr/>
        </p:nvPicPr>
        <p:blipFill>
          <a:blip r:embed="rId4"/>
          <a:srcRect b="21744"/>
          <a:stretch>
            <a:fillRect/>
          </a:stretch>
        </p:blipFill>
        <p:spPr>
          <a:xfrm>
            <a:off x="678877" y="1323015"/>
            <a:ext cx="4037489" cy="2038309"/>
          </a:xfrm>
          <a:prstGeom prst="rect">
            <a:avLst/>
          </a:prstGeom>
          <a:ln>
            <a:noFill/>
          </a:ln>
          <a:effectLst>
            <a:outerShdw blurRad="292100" dist="139700" dir="2700000" algn="tl" rotWithShape="0">
              <a:srgbClr val="333333">
                <a:alpha val="65000"/>
              </a:srgbClr>
            </a:outerShdw>
          </a:effectLst>
        </p:spPr>
      </p:pic>
      <p:pic>
        <p:nvPicPr>
          <p:cNvPr id="8" name="seizure2">
            <a:hlinkClick r:id="" action="ppaction://media"/>
            <a:extLst>
              <a:ext uri="{FF2B5EF4-FFF2-40B4-BE49-F238E27FC236}">
                <a16:creationId xmlns:a16="http://schemas.microsoft.com/office/drawing/2014/main" id="{E49A6983-3FA5-539E-854A-E4DA4DB897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12681" y="961023"/>
            <a:ext cx="3618497" cy="3618497"/>
          </a:xfrm>
          <a:prstGeom prst="rect">
            <a:avLst/>
          </a:prstGeom>
        </p:spPr>
      </p:pic>
      <p:grpSp>
        <p:nvGrpSpPr>
          <p:cNvPr id="10" name="Group 9">
            <a:extLst>
              <a:ext uri="{FF2B5EF4-FFF2-40B4-BE49-F238E27FC236}">
                <a16:creationId xmlns:a16="http://schemas.microsoft.com/office/drawing/2014/main" id="{60549FD9-D07B-D046-99CB-A17C806DCD82}"/>
              </a:ext>
            </a:extLst>
          </p:cNvPr>
          <p:cNvGrpSpPr/>
          <p:nvPr/>
        </p:nvGrpSpPr>
        <p:grpSpPr>
          <a:xfrm>
            <a:off x="678877" y="3791419"/>
            <a:ext cx="3968321" cy="994172"/>
            <a:chOff x="905169" y="5055225"/>
            <a:chExt cx="5291094" cy="1325563"/>
          </a:xfrm>
        </p:grpSpPr>
        <p:pic>
          <p:nvPicPr>
            <p:cNvPr id="6" name="Picture 5">
              <a:extLst>
                <a:ext uri="{FF2B5EF4-FFF2-40B4-BE49-F238E27FC236}">
                  <a16:creationId xmlns:a16="http://schemas.microsoft.com/office/drawing/2014/main" id="{7533328D-B627-BDA6-4219-79A2936A260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0370" t="10083" r="10065" b="10134"/>
            <a:stretch>
              <a:fillRect/>
            </a:stretch>
          </p:blipFill>
          <p:spPr>
            <a:xfrm>
              <a:off x="905169" y="5329989"/>
              <a:ext cx="1031873" cy="776037"/>
            </a:xfrm>
            <a:prstGeom prst="rect">
              <a:avLst/>
            </a:prstGeom>
          </p:spPr>
        </p:pic>
        <p:sp>
          <p:nvSpPr>
            <p:cNvPr id="9" name="Title 1">
              <a:extLst>
                <a:ext uri="{FF2B5EF4-FFF2-40B4-BE49-F238E27FC236}">
                  <a16:creationId xmlns:a16="http://schemas.microsoft.com/office/drawing/2014/main" id="{8A37721A-038F-D02D-C196-2C26F5BA1207}"/>
                </a:ext>
              </a:extLst>
            </p:cNvPr>
            <p:cNvSpPr txBox="1">
              <a:spLocks/>
            </p:cNvSpPr>
            <p:nvPr/>
          </p:nvSpPr>
          <p:spPr>
            <a:xfrm>
              <a:off x="2129238" y="5055225"/>
              <a:ext cx="4067025"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 b="1" dirty="0">
                  <a:latin typeface="Montserrat" pitchFamily="2" charset="0"/>
                  <a:cs typeface="Segoe UI Semibold" panose="020B0702040204020203" pitchFamily="34" charset="0"/>
                </a:rPr>
                <a:t>Es un video de </a:t>
              </a:r>
              <a:r>
                <a:rPr lang="en-US" sz="900" b="1" dirty="0" err="1">
                  <a:latin typeface="Montserrat" pitchFamily="2" charset="0"/>
                  <a:cs typeface="Segoe UI Semibold" panose="020B0702040204020203" pitchFamily="34" charset="0"/>
                </a:rPr>
                <a:t>una</a:t>
              </a:r>
              <a:r>
                <a:rPr lang="en-US" sz="900" b="1" dirty="0">
                  <a:latin typeface="Montserrat" pitchFamily="2" charset="0"/>
                  <a:cs typeface="Segoe UI Semibold" panose="020B0702040204020203" pitchFamily="34" charset="0"/>
                </a:rPr>
                <a:t> crisis </a:t>
              </a:r>
              <a:r>
                <a:rPr lang="en-US" sz="900" b="1" dirty="0" err="1">
                  <a:latin typeface="Montserrat" pitchFamily="2" charset="0"/>
                  <a:cs typeface="Segoe UI Semibold" panose="020B0702040204020203" pitchFamily="34" charset="0"/>
                </a:rPr>
                <a:t>epileptica</a:t>
              </a:r>
              <a:r>
                <a:rPr lang="en-US" sz="900" b="1" dirty="0">
                  <a:latin typeface="Montserrat" pitchFamily="2" charset="0"/>
                  <a:cs typeface="Segoe UI Semibold" panose="020B0702040204020203" pitchFamily="34" charset="0"/>
                </a:rPr>
                <a:t> de </a:t>
              </a:r>
              <a:r>
                <a:rPr lang="en-US" sz="900" b="1" dirty="0" err="1">
                  <a:latin typeface="Montserrat" pitchFamily="2" charset="0"/>
                  <a:cs typeface="Segoe UI Semibold" panose="020B0702040204020203" pitchFamily="34" charset="0"/>
                </a:rPr>
                <a:t>una</a:t>
              </a:r>
              <a:r>
                <a:rPr lang="en-US" sz="900" b="1" dirty="0">
                  <a:latin typeface="Montserrat" pitchFamily="2" charset="0"/>
                  <a:cs typeface="Segoe UI Semibold" panose="020B0702040204020203" pitchFamily="34" charset="0"/>
                </a:rPr>
                <a:t> </a:t>
              </a:r>
              <a:r>
                <a:rPr lang="en-US" sz="900" b="1" dirty="0" err="1">
                  <a:latin typeface="Montserrat" pitchFamily="2" charset="0"/>
                  <a:cs typeface="Segoe UI Semibold" panose="020B0702040204020203" pitchFamily="34" charset="0"/>
                </a:rPr>
                <a:t>niña</a:t>
              </a:r>
              <a:endParaRPr lang="en-US" sz="900" b="1" dirty="0">
                <a:latin typeface="Montserrat" pitchFamily="2" charset="0"/>
                <a:cs typeface="Segoe UI Semibold" panose="020B0702040204020203" pitchFamily="34" charset="0"/>
              </a:endParaRPr>
            </a:p>
            <a:p>
              <a:r>
                <a:rPr lang="en-US" sz="900" b="1" dirty="0" err="1">
                  <a:latin typeface="Montserrat" pitchFamily="2" charset="0"/>
                  <a:cs typeface="Segoe UI Semibold" panose="020B0702040204020203" pitchFamily="34" charset="0"/>
                </a:rPr>
                <a:t>Puede</a:t>
              </a:r>
              <a:r>
                <a:rPr lang="en-US" sz="900" b="1" dirty="0">
                  <a:latin typeface="Montserrat" pitchFamily="2" charset="0"/>
                  <a:cs typeface="Segoe UI Semibold" panose="020B0702040204020203" pitchFamily="34" charset="0"/>
                </a:rPr>
                <a:t> </a:t>
              </a:r>
              <a:r>
                <a:rPr lang="en-US" sz="900" b="1" dirty="0" err="1">
                  <a:latin typeface="Montserrat" pitchFamily="2" charset="0"/>
                  <a:cs typeface="Segoe UI Semibold" panose="020B0702040204020203" pitchFamily="34" charset="0"/>
                </a:rPr>
                <a:t>herir</a:t>
              </a:r>
              <a:r>
                <a:rPr lang="en-US" sz="900" b="1" dirty="0">
                  <a:latin typeface="Montserrat" pitchFamily="2" charset="0"/>
                  <a:cs typeface="Segoe UI Semibold" panose="020B0702040204020203" pitchFamily="34" charset="0"/>
                </a:rPr>
                <a:t> la </a:t>
              </a:r>
              <a:r>
                <a:rPr lang="en-US" sz="900" b="1" dirty="0" err="1">
                  <a:latin typeface="Montserrat" pitchFamily="2" charset="0"/>
                  <a:cs typeface="Segoe UI Semibold" panose="020B0702040204020203" pitchFamily="34" charset="0"/>
                </a:rPr>
                <a:t>sensibilidad</a:t>
              </a:r>
              <a:endParaRPr lang="en-US" sz="900" b="1" dirty="0">
                <a:latin typeface="Montserrat" pitchFamily="2" charset="0"/>
                <a:cs typeface="Segoe UI Semibold" panose="020B0702040204020203" pitchFamily="34" charset="0"/>
              </a:endParaRPr>
            </a:p>
            <a:p>
              <a:r>
                <a:rPr lang="en-US" sz="900" b="1" dirty="0">
                  <a:latin typeface="Montserrat" pitchFamily="2" charset="0"/>
                  <a:cs typeface="Segoe UI Semibold" panose="020B0702040204020203" pitchFamily="34" charset="0"/>
                </a:rPr>
                <a:t>Dura 9 </a:t>
              </a:r>
              <a:r>
                <a:rPr lang="en-US" sz="900" b="1" dirty="0" err="1">
                  <a:latin typeface="Montserrat" pitchFamily="2" charset="0"/>
                  <a:cs typeface="Segoe UI Semibold" panose="020B0702040204020203" pitchFamily="34" charset="0"/>
                </a:rPr>
                <a:t>segundos</a:t>
              </a:r>
              <a:endParaRPr lang="en-US" sz="900" b="1" dirty="0">
                <a:latin typeface="Montserrat" pitchFamily="2" charset="0"/>
                <a:cs typeface="Segoe UI Semibold" panose="020B0702040204020203" pitchFamily="34" charset="0"/>
              </a:endParaRPr>
            </a:p>
            <a:p>
              <a:r>
                <a:rPr lang="en-US" sz="900" b="1" dirty="0">
                  <a:latin typeface="Montserrat" pitchFamily="2" charset="0"/>
                  <a:cs typeface="Segoe UI Semibold" panose="020B0702040204020203" pitchFamily="34" charset="0"/>
                </a:rPr>
                <a:t>Es para un fin </a:t>
              </a:r>
              <a:r>
                <a:rPr lang="en-US" sz="900" b="1" dirty="0" err="1">
                  <a:latin typeface="Montserrat" pitchFamily="2" charset="0"/>
                  <a:cs typeface="Segoe UI Semibold" panose="020B0702040204020203" pitchFamily="34" charset="0"/>
                </a:rPr>
                <a:t>educativo</a:t>
              </a:r>
              <a:endParaRPr lang="en-US" sz="900" b="1" dirty="0">
                <a:latin typeface="Montserrat" pitchFamily="2" charset="0"/>
                <a:cs typeface="Segoe UI Semibold" panose="020B0702040204020203" pitchFamily="34" charset="0"/>
              </a:endParaRPr>
            </a:p>
          </p:txBody>
        </p:sp>
      </p:grpSp>
      <p:sp>
        <p:nvSpPr>
          <p:cNvPr id="800" name="AccentBar"/>
          <p:cNvSpPr/>
          <p:nvPr/>
        </p:nvSpPr>
        <p:spPr>
          <a:xfrm>
            <a:off x="0" y="0"/>
            <a:ext cx="73152" cy="5143500"/>
          </a:xfrm>
          <a:prstGeom prst="rect">
            <a:avLst/>
          </a:prstGeom>
          <a:solidFill>
            <a:srgbClr val="924943"/>
          </a:solidFill>
          <a:ln>
            <a:noFill/>
          </a:ln>
        </p:spPr>
        <p:txBody>
          <a:bodyPr/>
          <a:lstStyle/>
          <a:p>
            <a:endParaRPr lang="en-US"/>
          </a:p>
        </p:txBody>
      </p:sp>
    </p:spTree>
    <p:extLst>
      <p:ext uri="{BB962C8B-B14F-4D97-AF65-F5344CB8AC3E}">
        <p14:creationId xmlns:p14="http://schemas.microsoft.com/office/powerpoint/2010/main" val="383125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5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2DF8-7178-401A-6C1A-2E83D125B85B}"/>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B7AB538C-5452-EF7B-18A1-90243080C7A4}"/>
              </a:ext>
            </a:extLst>
          </p:cNvPr>
          <p:cNvPicPr>
            <a:picLocks noGrp="1" noChangeAspect="1"/>
          </p:cNvPicPr>
          <p:nvPr>
            <p:ph idx="1"/>
          </p:nvPr>
        </p:nvPicPr>
        <p:blipFill>
          <a:blip r:embed="rId2"/>
          <a:stretch>
            <a:fillRect/>
          </a:stretch>
        </p:blipFill>
        <p:spPr/>
      </p:pic>
      <p:sp>
        <p:nvSpPr>
          <p:cNvPr id="4" name="Shape 0">
            <a:extLst>
              <a:ext uri="{FF2B5EF4-FFF2-40B4-BE49-F238E27FC236}">
                <a16:creationId xmlns:a16="http://schemas.microsoft.com/office/drawing/2014/main" id="{B764E388-E5FF-C162-E81A-0F99A4683993}"/>
              </a:ext>
            </a:extLst>
          </p:cNvPr>
          <p:cNvSpPr/>
          <p:nvPr/>
        </p:nvSpPr>
        <p:spPr>
          <a:xfrm>
            <a:off x="0" y="0"/>
            <a:ext cx="73152" cy="5143500"/>
          </a:xfrm>
          <a:prstGeom prst="rect">
            <a:avLst/>
          </a:prstGeom>
          <a:solidFill>
            <a:srgbClr val="924943"/>
          </a:solidFill>
          <a:ln/>
        </p:spPr>
        <p:txBody>
          <a:bodyPr/>
          <a:lstStyle/>
          <a:p>
            <a:endParaRPr lang="en-US"/>
          </a:p>
        </p:txBody>
      </p:sp>
      <p:pic>
        <p:nvPicPr>
          <p:cNvPr id="8" name="Picture 7">
            <a:extLst>
              <a:ext uri="{FF2B5EF4-FFF2-40B4-BE49-F238E27FC236}">
                <a16:creationId xmlns:a16="http://schemas.microsoft.com/office/drawing/2014/main" id="{29EFD942-0D23-1D3A-A48C-24847973AD97}"/>
              </a:ext>
            </a:extLst>
          </p:cNvPr>
          <p:cNvPicPr>
            <a:picLocks noChangeAspect="1"/>
          </p:cNvPicPr>
          <p:nvPr/>
        </p:nvPicPr>
        <p:blipFill>
          <a:blip r:embed="rId3"/>
          <a:srcRect t="51207" b="20478"/>
          <a:stretch>
            <a:fillRect/>
          </a:stretch>
        </p:blipFill>
        <p:spPr>
          <a:xfrm>
            <a:off x="424308" y="927146"/>
            <a:ext cx="8295384" cy="967174"/>
          </a:xfrm>
          <a:prstGeom prst="rect">
            <a:avLst/>
          </a:prstGeom>
        </p:spPr>
      </p:pic>
      <p:pic>
        <p:nvPicPr>
          <p:cNvPr id="10" name="Picture 9">
            <a:extLst>
              <a:ext uri="{FF2B5EF4-FFF2-40B4-BE49-F238E27FC236}">
                <a16:creationId xmlns:a16="http://schemas.microsoft.com/office/drawing/2014/main" id="{07E24DA2-CBF0-3B37-9999-D04059401652}"/>
              </a:ext>
            </a:extLst>
          </p:cNvPr>
          <p:cNvPicPr>
            <a:picLocks noChangeAspect="1"/>
          </p:cNvPicPr>
          <p:nvPr/>
        </p:nvPicPr>
        <p:blipFill>
          <a:blip r:embed="rId4"/>
          <a:srcRect t="66078" b="7289"/>
          <a:stretch>
            <a:fillRect/>
          </a:stretch>
        </p:blipFill>
        <p:spPr>
          <a:xfrm>
            <a:off x="348656" y="3801913"/>
            <a:ext cx="8462344" cy="767091"/>
          </a:xfrm>
          <a:prstGeom prst="rect">
            <a:avLst/>
          </a:prstGeom>
        </p:spPr>
      </p:pic>
      <p:pic>
        <p:nvPicPr>
          <p:cNvPr id="12" name="Picture 11">
            <a:extLst>
              <a:ext uri="{FF2B5EF4-FFF2-40B4-BE49-F238E27FC236}">
                <a16:creationId xmlns:a16="http://schemas.microsoft.com/office/drawing/2014/main" id="{D9459C24-FC50-1753-3B15-825254066A45}"/>
              </a:ext>
            </a:extLst>
          </p:cNvPr>
          <p:cNvPicPr>
            <a:picLocks noChangeAspect="1"/>
          </p:cNvPicPr>
          <p:nvPr/>
        </p:nvPicPr>
        <p:blipFill>
          <a:blip r:embed="rId5"/>
          <a:srcRect t="76058"/>
          <a:stretch>
            <a:fillRect/>
          </a:stretch>
        </p:blipFill>
        <p:spPr>
          <a:xfrm>
            <a:off x="934135" y="2810897"/>
            <a:ext cx="7785557" cy="535522"/>
          </a:xfrm>
          <a:prstGeom prst="rect">
            <a:avLst/>
          </a:prstGeom>
        </p:spPr>
      </p:pic>
      <p:pic>
        <p:nvPicPr>
          <p:cNvPr id="14" name="Picture 13">
            <a:extLst>
              <a:ext uri="{FF2B5EF4-FFF2-40B4-BE49-F238E27FC236}">
                <a16:creationId xmlns:a16="http://schemas.microsoft.com/office/drawing/2014/main" id="{4D3AFD24-E428-C9B5-5ED8-50C2D0196CC5}"/>
              </a:ext>
            </a:extLst>
          </p:cNvPr>
          <p:cNvPicPr>
            <a:picLocks noChangeAspect="1"/>
          </p:cNvPicPr>
          <p:nvPr/>
        </p:nvPicPr>
        <p:blipFill>
          <a:blip r:embed="rId6"/>
          <a:srcRect l="-2015" t="76877" r="2015" b="5075"/>
          <a:stretch>
            <a:fillRect/>
          </a:stretch>
        </p:blipFill>
        <p:spPr>
          <a:xfrm>
            <a:off x="479303" y="2000603"/>
            <a:ext cx="8331697" cy="571147"/>
          </a:xfrm>
          <a:prstGeom prst="rect">
            <a:avLst/>
          </a:prstGeom>
        </p:spPr>
      </p:pic>
    </p:spTree>
    <p:extLst>
      <p:ext uri="{BB962C8B-B14F-4D97-AF65-F5344CB8AC3E}">
        <p14:creationId xmlns:p14="http://schemas.microsoft.com/office/powerpoint/2010/main" val="96361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name="Slide 18">
    <p:bg>
      <p:bgPr>
        <a:solidFill>
          <a:srgbClr val="0A0A0A"/>
        </a:solidFill>
        <a:effectLst/>
      </p:bgPr>
    </p:bg>
    <p:spTree>
      <p:nvGrpSpPr>
        <p:cNvPr id="1" name=""/>
        <p:cNvGrpSpPr/>
        <p:nvPr/>
      </p:nvGrpSpPr>
      <p:grpSpPr>
        <a:xfrm>
          <a:off x="0" y="0"/>
          <a:ext cx="0" cy="0"/>
          <a:chOff x="0" y="0"/>
          <a:chExt cx="0" cy="0"/>
        </a:xfrm>
      </p:grpSpPr>
      <p:sp>
        <p:nvSpPr>
          <p:cNvPr id="2" name="Shape 0"/>
          <p:cNvSpPr/>
          <p:nvPr/>
        </p:nvSpPr>
        <p:spPr>
          <a:xfrm>
            <a:off x="0" y="0"/>
            <a:ext cx="73152" cy="5143500"/>
          </a:xfrm>
          <a:prstGeom prst="rect">
            <a:avLst/>
          </a:prstGeom>
          <a:solidFill>
            <a:srgbClr val="924943"/>
          </a:solidFill>
          <a:ln/>
        </p:spPr>
        <p:txBody>
          <a:bodyPr/>
          <a:lstStyle/>
          <a:p>
            <a:endParaRPr lang="en-US"/>
          </a:p>
        </p:txBody>
      </p:sp>
      <p:sp>
        <p:nvSpPr>
          <p:cNvPr id="3" name="Text 1"/>
          <p:cNvSpPr/>
          <p:nvPr/>
        </p:nvSpPr>
        <p:spPr>
          <a:xfrm>
            <a:off x="731520" y="731520"/>
            <a:ext cx="7315200" cy="2743200"/>
          </a:xfrm>
          <a:prstGeom prst="rect">
            <a:avLst/>
          </a:prstGeom>
          <a:noFill/>
          <a:ln/>
        </p:spPr>
        <p:txBody>
          <a:bodyPr wrap="square" lIns="0" tIns="0" rIns="0" bIns="0" rtlCol="0" anchor="ctr"/>
          <a:lstStyle/>
          <a:p>
            <a:pPr marL="0" indent="0">
              <a:lnSpc>
                <a:spcPct val="120000"/>
              </a:lnSpc>
              <a:buNone/>
            </a:pPr>
            <a:r>
              <a:rPr lang="en-US" sz="4200" b="1" dirty="0" err="1">
                <a:solidFill>
                  <a:srgbClr val="FFFFFF"/>
                </a:solidFill>
                <a:latin typeface="Montserrat" pitchFamily="34" charset="0"/>
                <a:ea typeface="Montserrat" pitchFamily="34" charset="-122"/>
                <a:cs typeface="Montserrat" pitchFamily="34" charset="-120"/>
              </a:rPr>
              <a:t>Transformar</a:t>
            </a:r>
            <a:r>
              <a:rPr lang="en-US" sz="4200" b="1" dirty="0">
                <a:solidFill>
                  <a:srgbClr val="FFFFFF"/>
                </a:solidFill>
                <a:latin typeface="Montserrat" pitchFamily="34" charset="0"/>
                <a:ea typeface="Montserrat" pitchFamily="34" charset="-122"/>
                <a:cs typeface="Montserrat" pitchFamily="34" charset="-120"/>
              </a:rPr>
              <a:t> el dolor</a:t>
            </a:r>
            <a:endParaRPr lang="en-US" sz="4200" dirty="0"/>
          </a:p>
          <a:p>
            <a:pPr marL="0" indent="0">
              <a:lnSpc>
                <a:spcPct val="120000"/>
              </a:lnSpc>
              <a:buNone/>
            </a:pPr>
            <a:r>
              <a:rPr lang="en-US" sz="4200" b="1" dirty="0">
                <a:solidFill>
                  <a:srgbClr val="FFFFFF"/>
                </a:solidFill>
                <a:latin typeface="Montserrat" pitchFamily="34" charset="0"/>
                <a:ea typeface="Montserrat" pitchFamily="34" charset="-122"/>
                <a:cs typeface="Montserrat" pitchFamily="34" charset="-120"/>
              </a:rPr>
              <a:t>en algo valioso</a:t>
            </a:r>
            <a:endParaRPr lang="en-US" sz="4200" dirty="0"/>
          </a:p>
          <a:p>
            <a:pPr marL="0" indent="0">
              <a:lnSpc>
                <a:spcPct val="120000"/>
              </a:lnSpc>
              <a:buNone/>
            </a:pPr>
            <a:r>
              <a:rPr lang="en-US" sz="4200" b="1" dirty="0">
                <a:solidFill>
                  <a:srgbClr val="FFFFFF"/>
                </a:solidFill>
                <a:latin typeface="Montserrat" pitchFamily="34" charset="0"/>
                <a:ea typeface="Montserrat" pitchFamily="34" charset="-122"/>
                <a:cs typeface="Montserrat" pitchFamily="34" charset="-120"/>
              </a:rPr>
              <a:t>para los </a:t>
            </a:r>
            <a:r>
              <a:rPr lang="en-US" sz="4200" b="1" dirty="0" err="1">
                <a:solidFill>
                  <a:srgbClr val="FFFFFF"/>
                </a:solidFill>
                <a:latin typeface="Montserrat" pitchFamily="34" charset="0"/>
                <a:ea typeface="Montserrat" pitchFamily="34" charset="-122"/>
                <a:cs typeface="Montserrat" pitchFamily="34" charset="-120"/>
              </a:rPr>
              <a:t>demás</a:t>
            </a:r>
            <a:endParaRPr lang="en-US" sz="4200" dirty="0"/>
          </a:p>
        </p:txBody>
      </p:sp>
      <p:sp>
        <p:nvSpPr>
          <p:cNvPr id="4" name="Shape 2"/>
          <p:cNvSpPr/>
          <p:nvPr/>
        </p:nvSpPr>
        <p:spPr>
          <a:xfrm>
            <a:off x="731520" y="3291840"/>
            <a:ext cx="2743200" cy="36576"/>
          </a:xfrm>
          <a:prstGeom prst="rect">
            <a:avLst/>
          </a:prstGeom>
          <a:solidFill>
            <a:srgbClr val="EB0028"/>
          </a:solidFill>
          <a:ln/>
        </p:spPr>
        <p:txBody>
          <a:bodyPr/>
          <a:lstStyle/>
          <a:p>
            <a:endParaRPr lang="en-US"/>
          </a:p>
        </p:txBody>
      </p:sp>
    </p:spTree>
    <p:extLst>
      <p:ext uri="{BB962C8B-B14F-4D97-AF65-F5344CB8AC3E}">
        <p14:creationId xmlns:p14="http://schemas.microsoft.com/office/powerpoint/2010/main" val="298573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Copied Picture 296">
            <a:extLst>
              <a:ext uri="{FF2B5EF4-FFF2-40B4-BE49-F238E27FC236}">
                <a16:creationId xmlns:a16="http://schemas.microsoft.com/office/drawing/2014/main" id="{8F41FB9F-C730-1E8F-2CA1-5BC99472CD3C}"/>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A5F1523A-E2A4-4FE7-95B9-9ECFF4DDECC8}"/>
              </a:ext>
            </a:extLst>
          </p:cNvPr>
          <p:cNvSpPr/>
          <p:nvPr/>
        </p:nvSpPr>
        <p:spPr>
          <a:xfrm>
            <a:off x="0" y="4572000"/>
            <a:ext cx="9144000" cy="508000"/>
          </a:xfrm>
          <a:prstGeom prst="rect">
            <a:avLst/>
          </a:prstGeom>
          <a:solidFill>
            <a:srgbClr val="000000">
              <a:alpha val="55000"/>
            </a:srgbClr>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 name="TextBox 2">
            <a:extLst>
              <a:ext uri="{FF2B5EF4-FFF2-40B4-BE49-F238E27FC236}">
                <a16:creationId xmlns:a16="http://schemas.microsoft.com/office/drawing/2014/main" id="{A994F9F8-65F7-FAB0-22A1-59813E772AB2}"/>
              </a:ext>
            </a:extLst>
          </p:cNvPr>
          <p:cNvSpPr txBox="1"/>
          <p:nvPr/>
        </p:nvSpPr>
        <p:spPr>
          <a:xfrm>
            <a:off x="2283388" y="2017752"/>
            <a:ext cx="4577224" cy="1107996"/>
          </a:xfrm>
          <a:prstGeom prst="rect">
            <a:avLst/>
          </a:prstGeom>
          <a:noFill/>
        </p:spPr>
        <p:txBody>
          <a:bodyPr wrap="square">
            <a:spAutoFit/>
          </a:bodyPr>
          <a:lstStyle/>
          <a:p>
            <a:pPr algn="ctr"/>
            <a:r>
              <a:rPr lang="en-US" sz="6600" b="1" dirty="0">
                <a:solidFill>
                  <a:srgbClr val="FFFFFF"/>
                </a:solidFill>
                <a:latin typeface="Montserrat" pitchFamily="34" charset="0"/>
                <a:ea typeface="Montserrat" pitchFamily="34" charset="-122"/>
                <a:cs typeface="Montserrat" pitchFamily="34" charset="-120"/>
              </a:rPr>
              <a:t>Gracias</a:t>
            </a:r>
            <a:endParaRPr lang="en-US" sz="6600" dirty="0"/>
          </a:p>
        </p:txBody>
      </p:sp>
      <p:sp>
        <p:nvSpPr>
          <p:cNvPr id="5" name="TextBox 4">
            <a:extLst>
              <a:ext uri="{FF2B5EF4-FFF2-40B4-BE49-F238E27FC236}">
                <a16:creationId xmlns:a16="http://schemas.microsoft.com/office/drawing/2014/main" id="{C007D92D-2FD3-3E10-105D-20851B96F661}"/>
              </a:ext>
            </a:extLst>
          </p:cNvPr>
          <p:cNvSpPr txBox="1"/>
          <p:nvPr/>
        </p:nvSpPr>
        <p:spPr>
          <a:xfrm>
            <a:off x="137764" y="4673165"/>
            <a:ext cx="4667458" cy="307777"/>
          </a:xfrm>
          <a:prstGeom prst="rect">
            <a:avLst/>
          </a:prstGeom>
          <a:noFill/>
        </p:spPr>
        <p:txBody>
          <a:bodyPr wrap="square">
            <a:spAutoFit/>
          </a:bodyPr>
          <a:lstStyle/>
          <a:p>
            <a:r>
              <a:rPr lang="en-US" sz="1400" b="1" dirty="0">
                <a:solidFill>
                  <a:srgbClr val="FFFFFF"/>
                </a:solidFill>
                <a:latin typeface="Montserrat" pitchFamily="34" charset="0"/>
                <a:ea typeface="Montserrat" pitchFamily="34" charset="-122"/>
                <a:cs typeface="Montserrat" pitchFamily="34" charset="-120"/>
              </a:rPr>
              <a:t>Julian.isla@foundation29.org</a:t>
            </a:r>
            <a:endParaRPr lang="en-US" sz="1400" dirty="0"/>
          </a:p>
        </p:txBody>
      </p:sp>
      <p:sp>
        <p:nvSpPr>
          <p:cNvPr id="6" name="TextBox 5">
            <a:extLst>
              <a:ext uri="{FF2B5EF4-FFF2-40B4-BE49-F238E27FC236}">
                <a16:creationId xmlns:a16="http://schemas.microsoft.com/office/drawing/2014/main" id="{5C991001-F8F9-66C4-5080-5E1EB8B050D2}"/>
              </a:ext>
            </a:extLst>
          </p:cNvPr>
          <p:cNvSpPr txBox="1"/>
          <p:nvPr/>
        </p:nvSpPr>
        <p:spPr>
          <a:xfrm>
            <a:off x="5065908" y="4671676"/>
            <a:ext cx="3940328" cy="307777"/>
          </a:xfrm>
          <a:prstGeom prst="rect">
            <a:avLst/>
          </a:prstGeom>
          <a:noFill/>
        </p:spPr>
        <p:txBody>
          <a:bodyPr wrap="square">
            <a:spAutoFit/>
          </a:bodyPr>
          <a:lstStyle/>
          <a:p>
            <a:pPr algn="r"/>
            <a:r>
              <a:rPr lang="en-US" sz="1400" b="1" dirty="0">
                <a:solidFill>
                  <a:srgbClr val="FFFFFF"/>
                </a:solidFill>
                <a:latin typeface="Montserrat" pitchFamily="34" charset="0"/>
                <a:ea typeface="Montserrat" pitchFamily="34" charset="-122"/>
                <a:cs typeface="Montserrat" pitchFamily="34" charset="-120"/>
              </a:rPr>
              <a:t>www.foundation29.org</a:t>
            </a:r>
            <a:endParaRPr lang="en-US" sz="1400" dirty="0"/>
          </a:p>
        </p:txBody>
      </p:sp>
    </p:spTree>
    <p:extLst>
      <p:ext uri="{BB962C8B-B14F-4D97-AF65-F5344CB8AC3E}">
        <p14:creationId xmlns:p14="http://schemas.microsoft.com/office/powerpoint/2010/main" val="1409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1">
            <a:extLst>
              <a:ext uri="{FF2B5EF4-FFF2-40B4-BE49-F238E27FC236}">
                <a16:creationId xmlns:a16="http://schemas.microsoft.com/office/drawing/2014/main" id="{62E43912-27AC-7A6F-C69C-DAC22A9B770E}"/>
              </a:ext>
            </a:extLst>
          </p:cNvPr>
          <p:cNvSpPr/>
          <p:nvPr/>
        </p:nvSpPr>
        <p:spPr>
          <a:xfrm>
            <a:off x="731520" y="731520"/>
            <a:ext cx="3166712" cy="3535680"/>
          </a:xfrm>
          <a:prstGeom prst="rect">
            <a:avLst/>
          </a:prstGeom>
          <a:noFill/>
          <a:ln/>
        </p:spPr>
        <p:txBody>
          <a:bodyPr wrap="square" lIns="0" tIns="0" rIns="0" bIns="0" rtlCol="0" anchor="ctr"/>
          <a:lstStyle/>
          <a:p>
            <a:pPr marL="0" indent="0">
              <a:lnSpc>
                <a:spcPct val="120000"/>
              </a:lnSpc>
              <a:buNone/>
            </a:pPr>
            <a:r>
              <a:rPr lang="en-US" sz="4200" b="1" dirty="0">
                <a:solidFill>
                  <a:srgbClr val="FFFFFF"/>
                </a:solidFill>
                <a:latin typeface="Montserrat" pitchFamily="34" charset="0"/>
                <a:ea typeface="Montserrat" pitchFamily="34" charset="-122"/>
                <a:cs typeface="Montserrat" pitchFamily="34" charset="-120"/>
              </a:rPr>
              <a:t>One more thing…</a:t>
            </a:r>
            <a:endParaRPr lang="en-US" sz="4200" dirty="0"/>
          </a:p>
        </p:txBody>
      </p:sp>
      <p:pic>
        <p:nvPicPr>
          <p:cNvPr id="8" name="Camas 247 (1)">
            <a:hlinkClick r:id="" action="ppaction://media"/>
            <a:extLst>
              <a:ext uri="{FF2B5EF4-FFF2-40B4-BE49-F238E27FC236}">
                <a16:creationId xmlns:a16="http://schemas.microsoft.com/office/drawing/2014/main" id="{C93A3C64-A004-F370-351C-F4BC792BFC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50895" y="-1993283"/>
            <a:ext cx="4993105" cy="8869331"/>
          </a:xfrm>
          <a:prstGeom prst="rect">
            <a:avLst/>
          </a:prstGeom>
        </p:spPr>
      </p:pic>
    </p:spTree>
    <p:extLst>
      <p:ext uri="{BB962C8B-B14F-4D97-AF65-F5344CB8AC3E}">
        <p14:creationId xmlns:p14="http://schemas.microsoft.com/office/powerpoint/2010/main" val="21948606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4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AB185-29EE-1BF1-3A88-41485A702A4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4CFD9AE-BBD8-B585-F623-0EE7963A9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 y="0"/>
            <a:ext cx="9139771" cy="5143500"/>
          </a:xfrm>
          <a:prstGeom prst="rect">
            <a:avLst/>
          </a:prstGeom>
        </p:spPr>
      </p:pic>
      <p:sp>
        <p:nvSpPr>
          <p:cNvPr id="8" name="BottomOverlay">
            <a:extLst>
              <a:ext uri="{FF2B5EF4-FFF2-40B4-BE49-F238E27FC236}">
                <a16:creationId xmlns:a16="http://schemas.microsoft.com/office/drawing/2014/main" id="{28054FDD-618E-4AC1-8596-8374F0DC0CD6}"/>
              </a:ext>
            </a:extLst>
          </p:cNvPr>
          <p:cNvSpPr/>
          <p:nvPr/>
        </p:nvSpPr>
        <p:spPr>
          <a:xfrm>
            <a:off x="0" y="2190750"/>
            <a:ext cx="9144000" cy="2952750"/>
          </a:xfrm>
          <a:gradFill>
            <a:gsLst>
              <a:gs pos="0">
                <a:srgbClr val="000000">
                  <a:alpha val="0"/>
                </a:srgbClr>
              </a:gs>
              <a:gs pos="30000">
                <a:srgbClr val="000000">
                  <a:alpha val="70000"/>
                </a:srgbClr>
              </a:gs>
              <a:gs pos="100000">
                <a:srgbClr val="000000">
                  <a:alpha val="95000"/>
                </a:srgbClr>
              </a:gs>
            </a:gsLst>
            <a:lin ang="5400000" scaled="1"/>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sz="1350"/>
          </a:p>
        </p:txBody>
      </p:sp>
      <p:sp>
        <p:nvSpPr>
          <p:cNvPr id="9" name="AccentBar">
            <a:extLst>
              <a:ext uri="{FF2B5EF4-FFF2-40B4-BE49-F238E27FC236}">
                <a16:creationId xmlns:a16="http://schemas.microsoft.com/office/drawing/2014/main" id="{5ABC706F-C2D2-4BC6-B7AB-B4AB87F72F14}"/>
              </a:ext>
            </a:extLst>
          </p:cNvPr>
          <p:cNvSpPr/>
          <p:nvPr/>
        </p:nvSpPr>
        <p:spPr>
          <a:xfrm>
            <a:off x="428625" y="3524250"/>
            <a:ext cx="38100" cy="1063057"/>
          </a:xfrm>
          <a:prstGeom prst="rect">
            <a:avLst/>
          </a:prstGeom>
          <a:solidFill>
            <a:srgbClr val="FFFFFF"/>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sz="1350"/>
          </a:p>
        </p:txBody>
      </p:sp>
      <p:sp>
        <p:nvSpPr>
          <p:cNvPr id="10" name="MainText">
            <a:extLst>
              <a:ext uri="{FF2B5EF4-FFF2-40B4-BE49-F238E27FC236}">
                <a16:creationId xmlns:a16="http://schemas.microsoft.com/office/drawing/2014/main" id="{20E2073A-C599-410C-8DE3-B306019591B6}"/>
              </a:ext>
            </a:extLst>
          </p:cNvPr>
          <p:cNvSpPr txBox="1"/>
          <p:nvPr/>
        </p:nvSpPr>
        <p:spPr>
          <a:xfrm>
            <a:off x="552450" y="3824945"/>
            <a:ext cx="5715000" cy="461665"/>
          </a:xfrm>
          <a:prstGeom prst="rect">
            <a:avLst/>
          </a:prstGeom>
          <a:noFill/>
        </p:spPr>
        <p:txBody>
          <a:bodyPr vertOverflow="overflow" vert="horz" wrap="square" rtlCol="0" anchor="t">
            <a:spAutoFit/>
          </a:bodyPr>
          <a:lstStyle/>
          <a:p>
            <a:pPr algn="l">
              <a:buNone/>
            </a:pPr>
            <a:r>
              <a:rPr lang="es-ES" sz="2400" b="1" dirty="0">
                <a:solidFill>
                  <a:srgbClr val="FFFFFF"/>
                </a:solidFill>
                <a:latin typeface="Montserrat ExtraBold" pitchFamily="2" charset="0"/>
              </a:rPr>
              <a:t>Aquí empezó todo</a:t>
            </a:r>
          </a:p>
        </p:txBody>
      </p:sp>
      <p:sp>
        <p:nvSpPr>
          <p:cNvPr id="12" name="SlideNum">
            <a:extLst>
              <a:ext uri="{FF2B5EF4-FFF2-40B4-BE49-F238E27FC236}">
                <a16:creationId xmlns:a16="http://schemas.microsoft.com/office/drawing/2014/main" id="{6C7264B3-17F1-4857-80A2-C2469FC81D17}"/>
              </a:ext>
            </a:extLst>
          </p:cNvPr>
          <p:cNvSpPr txBox="1"/>
          <p:nvPr/>
        </p:nvSpPr>
        <p:spPr>
          <a:xfrm>
            <a:off x="8620125" y="4857750"/>
            <a:ext cx="381000" cy="253916"/>
          </a:xfrm>
          <a:prstGeom prst="rect">
            <a:avLst/>
          </a:prstGeom>
          <a:noFill/>
        </p:spPr>
        <p:txBody>
          <a:bodyPr vertOverflow="overflow" vert="horz" wrap="square" rtlCol="0" anchor="t">
            <a:spAutoFit/>
          </a:bodyPr>
          <a:lstStyle/>
          <a:p>
            <a:pPr algn="l">
              <a:buNone/>
            </a:pPr>
            <a:r>
              <a:rPr lang="en-US" sz="1050" dirty="0">
                <a:solidFill>
                  <a:srgbClr val="999999"/>
                </a:solidFill>
                <a:latin typeface="Montserrat SemiBold"/>
              </a:rPr>
              <a:t>10</a:t>
            </a:r>
          </a:p>
        </p:txBody>
      </p:sp>
    </p:spTree>
    <p:extLst>
      <p:ext uri="{BB962C8B-B14F-4D97-AF65-F5344CB8AC3E}">
        <p14:creationId xmlns:p14="http://schemas.microsoft.com/office/powerpoint/2010/main" val="274101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2">
    <p:bg>
      <p:bgPr>
        <a:solidFill>
          <a:srgbClr val="0A0A0A"/>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629D56-880B-4965-BC34-4A5C6BC6EA8C}"/>
              </a:ext>
            </a:extLst>
          </p:cNvPr>
          <p:cNvSpPr/>
          <p:nvPr/>
        </p:nvSpPr>
        <p:spPr>
          <a:xfrm>
            <a:off x="0" y="0"/>
            <a:ext cx="73152" cy="5143500"/>
          </a:xfrm>
          <a:prstGeom prst="rect">
            <a:avLst/>
          </a:prstGeom>
          <a:solidFill>
            <a:srgbClr val="924943"/>
          </a:solidFill>
          <a:ln w="12700" cap="flat" cmpd="sng" algn="ctr">
            <a:solidFill>
              <a:srgbClr val="EB0028">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2" name="Image 0" descr="preencoded.png"/>
          <p:cNvPicPr>
            <a:picLocks noChangeAspect="1"/>
          </p:cNvPicPr>
          <p:nvPr/>
        </p:nvPicPr>
        <p:blipFill>
          <a:blip r:embed="rId3"/>
          <a:stretch>
            <a:fillRect/>
          </a:stretch>
        </p:blipFill>
        <p:spPr>
          <a:xfrm>
            <a:off x="-457200" y="-457200"/>
            <a:ext cx="2286000" cy="2286000"/>
          </a:xfrm>
          <a:prstGeom prst="rect">
            <a:avLst/>
          </a:prstGeom>
        </p:spPr>
      </p:pic>
      <p:sp>
        <p:nvSpPr>
          <p:cNvPr id="3" name="Text 0"/>
          <p:cNvSpPr/>
          <p:nvPr/>
        </p:nvSpPr>
        <p:spPr>
          <a:xfrm>
            <a:off x="731520" y="457200"/>
            <a:ext cx="7315200" cy="731520"/>
          </a:xfrm>
          <a:prstGeom prst="rect">
            <a:avLst/>
          </a:prstGeom>
          <a:noFill/>
          <a:ln/>
        </p:spPr>
        <p:txBody>
          <a:bodyPr wrap="square" lIns="0" tIns="0" rIns="0" bIns="0" rtlCol="0" anchor="ctr"/>
          <a:lstStyle/>
          <a:p>
            <a:pPr marL="0" indent="0">
              <a:buNone/>
            </a:pPr>
            <a:r>
              <a:rPr lang="en-US" sz="1600" kern="0" spc="400" dirty="0">
                <a:solidFill>
                  <a:srgbClr val="EB0028"/>
                </a:solidFill>
                <a:latin typeface="Montserrat" pitchFamily="34" charset="0"/>
                <a:ea typeface="Montserrat" pitchFamily="34" charset="-122"/>
                <a:cs typeface="Montserrat" pitchFamily="34" charset="-120"/>
              </a:rPr>
              <a:t>El día que todo cambió</a:t>
            </a:r>
            <a:endParaRPr lang="en-US" sz="1600" dirty="0"/>
          </a:p>
        </p:txBody>
      </p:sp>
      <p:sp>
        <p:nvSpPr>
          <p:cNvPr id="4" name="Text 1"/>
          <p:cNvSpPr/>
          <p:nvPr/>
        </p:nvSpPr>
        <p:spPr>
          <a:xfrm>
            <a:off x="731520" y="1188720"/>
            <a:ext cx="5486400" cy="2011680"/>
          </a:xfrm>
          <a:prstGeom prst="rect">
            <a:avLst/>
          </a:prstGeom>
          <a:noFill/>
          <a:ln/>
        </p:spPr>
        <p:txBody>
          <a:bodyPr wrap="square" lIns="0" tIns="0" rIns="0" bIns="0" rtlCol="0" anchor="ctr"/>
          <a:lstStyle/>
          <a:p>
            <a:pPr marL="0" indent="0">
              <a:lnSpc>
                <a:spcPct val="105000"/>
              </a:lnSpc>
              <a:buNone/>
            </a:pPr>
            <a:r>
              <a:rPr lang="en-US" sz="4800" b="1" dirty="0">
                <a:solidFill>
                  <a:srgbClr val="FFFFFF"/>
                </a:solidFill>
                <a:latin typeface="Montserrat" pitchFamily="34" charset="0"/>
                <a:ea typeface="Montserrat" pitchFamily="34" charset="-122"/>
                <a:cs typeface="Montserrat" pitchFamily="34" charset="-120"/>
              </a:rPr>
              <a:t>Síndrome</a:t>
            </a:r>
            <a:endParaRPr lang="en-US" sz="4800" dirty="0"/>
          </a:p>
          <a:p>
            <a:pPr marL="0" indent="0">
              <a:lnSpc>
                <a:spcPct val="105000"/>
              </a:lnSpc>
              <a:buNone/>
            </a:pPr>
            <a:r>
              <a:rPr lang="en-US" sz="4800" b="1" dirty="0">
                <a:solidFill>
                  <a:srgbClr val="FFFFFF"/>
                </a:solidFill>
                <a:latin typeface="Montserrat" pitchFamily="34" charset="0"/>
                <a:ea typeface="Montserrat" pitchFamily="34" charset="-122"/>
                <a:cs typeface="Montserrat" pitchFamily="34" charset="-120"/>
              </a:rPr>
              <a:t>de Dravet</a:t>
            </a:r>
            <a:endParaRPr lang="en-US" sz="4800" dirty="0"/>
          </a:p>
        </p:txBody>
      </p:sp>
      <p:sp>
        <p:nvSpPr>
          <p:cNvPr id="5" name="Shape 2"/>
          <p:cNvSpPr/>
          <p:nvPr/>
        </p:nvSpPr>
        <p:spPr>
          <a:xfrm>
            <a:off x="731520" y="3291840"/>
            <a:ext cx="2743200" cy="36576"/>
          </a:xfrm>
          <a:prstGeom prst="rect">
            <a:avLst/>
          </a:prstGeom>
          <a:solidFill>
            <a:srgbClr val="EB0028">
              <a:alpha val="50000"/>
            </a:srgbClr>
          </a:solidFill>
          <a:ln/>
        </p:spPr>
        <p:txBody>
          <a:bodyPr/>
          <a:lstStyle/>
          <a:p>
            <a:endParaRPr lang="en-US"/>
          </a:p>
        </p:txBody>
      </p:sp>
      <p:sp>
        <p:nvSpPr>
          <p:cNvPr id="6" name="Text 3"/>
          <p:cNvSpPr/>
          <p:nvPr/>
        </p:nvSpPr>
        <p:spPr>
          <a:xfrm>
            <a:off x="731520" y="3566160"/>
            <a:ext cx="5486400" cy="914400"/>
          </a:xfrm>
          <a:prstGeom prst="rect">
            <a:avLst/>
          </a:prstGeom>
          <a:noFill/>
          <a:ln/>
        </p:spPr>
        <p:txBody>
          <a:bodyPr wrap="square" lIns="0" tIns="0" rIns="0" bIns="0" rtlCol="0" anchor="ctr"/>
          <a:lstStyle/>
          <a:p>
            <a:pPr marL="0" indent="0">
              <a:lnSpc>
                <a:spcPct val="140000"/>
              </a:lnSpc>
              <a:buNone/>
            </a:pPr>
            <a:r>
              <a:rPr lang="en-US" sz="1800" i="1" dirty="0">
                <a:solidFill>
                  <a:srgbClr val="B8C4D0"/>
                </a:solidFill>
                <a:ea typeface="Montserrat" pitchFamily="34" charset="-122"/>
                <a:cs typeface="Montserrat" pitchFamily="34" charset="-120"/>
              </a:rPr>
              <a:t>Una enfermedad rara. Un diagnóstico</a:t>
            </a:r>
            <a:endParaRPr lang="en-US" sz="1800" dirty="0"/>
          </a:p>
          <a:p>
            <a:pPr marL="0" indent="0">
              <a:lnSpc>
                <a:spcPct val="140000"/>
              </a:lnSpc>
              <a:buNone/>
            </a:pPr>
            <a:r>
              <a:rPr lang="en-US" sz="1800" i="1" dirty="0">
                <a:solidFill>
                  <a:srgbClr val="B8C4D0"/>
                </a:solidFill>
                <a:ea typeface="Montserrat" pitchFamily="34" charset="-122"/>
                <a:cs typeface="Montserrat" pitchFamily="34" charset="-120"/>
              </a:rPr>
              <a:t>que te deja sin suelo bajo los pies.</a:t>
            </a:r>
            <a:endParaRPr lang="en-US" sz="1800" dirty="0"/>
          </a:p>
        </p:txBody>
      </p:sp>
      <p:pic>
        <p:nvPicPr>
          <p:cNvPr id="10" name="Picture 9" descr="Siemens Gigaset A265 schnurlos DECT Telefon mit Anrufbeantworter &amp;  Freisprechen | eBay">
            <a:extLst>
              <a:ext uri="{FF2B5EF4-FFF2-40B4-BE49-F238E27FC236}">
                <a16:creationId xmlns:a16="http://schemas.microsoft.com/office/drawing/2014/main" id="{1DD6669F-AB8F-53B6-D617-82BC8552388F}"/>
              </a:ext>
            </a:extLst>
          </p:cNvPr>
          <p:cNvPicPr>
            <a:picLocks noChangeAspect="1"/>
          </p:cNvPicPr>
          <p:nvPr/>
        </p:nvPicPr>
        <p:blipFill>
          <a:blip r:embed="rId4"/>
          <a:srcRect/>
          <a:stretch/>
        </p:blipFill>
        <p:spPr>
          <a:xfrm>
            <a:off x="5567863" y="1019556"/>
            <a:ext cx="2943894" cy="3461004"/>
          </a:xfrm>
          <a:prstGeom prst="rect">
            <a:avLst/>
          </a:prstGeom>
        </p:spPr>
      </p:pic>
    </p:spTree>
    <p:extLst>
      <p:ext uri="{BB962C8B-B14F-4D97-AF65-F5344CB8AC3E}">
        <p14:creationId xmlns:p14="http://schemas.microsoft.com/office/powerpoint/2010/main" val="386028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 3">
    <p:bg>
      <p:bgPr>
        <a:solidFill>
          <a:srgbClr val="0A0A0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991666-2B6B-465C-8124-D95CCE764B43}"/>
              </a:ext>
            </a:extLst>
          </p:cNvPr>
          <p:cNvSpPr/>
          <p:nvPr/>
        </p:nvSpPr>
        <p:spPr>
          <a:xfrm>
            <a:off x="0" y="0"/>
            <a:ext cx="73152" cy="5143500"/>
          </a:xfrm>
          <a:prstGeom prst="rect">
            <a:avLst/>
          </a:prstGeom>
          <a:solidFill>
            <a:srgbClr val="924943"/>
          </a:solidFill>
          <a:ln w="12700" cap="flat" cmpd="sng" algn="ctr">
            <a:solidFill>
              <a:srgbClr val="EB0028">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ext 0"/>
          <p:cNvSpPr/>
          <p:nvPr/>
        </p:nvSpPr>
        <p:spPr>
          <a:xfrm>
            <a:off x="3200400" y="685800"/>
            <a:ext cx="2743200" cy="3200400"/>
          </a:xfrm>
          <a:prstGeom prst="rect">
            <a:avLst/>
          </a:prstGeom>
          <a:noFill/>
          <a:ln/>
        </p:spPr>
        <p:txBody>
          <a:bodyPr wrap="square" lIns="0" tIns="0" rIns="0" bIns="0" rtlCol="0" anchor="ctr"/>
          <a:lstStyle/>
          <a:p>
            <a:pPr marL="0" indent="0" algn="ctr">
              <a:buNone/>
            </a:pPr>
            <a:r>
              <a:rPr lang="en-US" sz="18000" b="1" dirty="0">
                <a:solidFill>
                  <a:srgbClr val="0A0A0A"/>
                </a:solidFill>
                <a:latin typeface="Montserrat" pitchFamily="34" charset="0"/>
                <a:ea typeface="Montserrat" pitchFamily="34" charset="-122"/>
                <a:cs typeface="Montserrat" pitchFamily="34" charset="-120"/>
              </a:rPr>
              <a:t>?</a:t>
            </a:r>
            <a:endParaRPr lang="en-US" sz="18000" dirty="0"/>
          </a:p>
        </p:txBody>
      </p:sp>
      <p:sp>
        <p:nvSpPr>
          <p:cNvPr id="3" name="Text 1"/>
          <p:cNvSpPr/>
          <p:nvPr/>
        </p:nvSpPr>
        <p:spPr>
          <a:xfrm>
            <a:off x="1371600" y="1748790"/>
            <a:ext cx="6400800" cy="1645920"/>
          </a:xfrm>
          <a:prstGeom prst="rect">
            <a:avLst/>
          </a:prstGeom>
          <a:noFill/>
          <a:ln/>
        </p:spPr>
        <p:txBody>
          <a:bodyPr wrap="square" lIns="0" tIns="0" rIns="0" bIns="0" rtlCol="0" anchor="ctr"/>
          <a:lstStyle/>
          <a:p>
            <a:pPr marL="0" indent="0" algn="ctr">
              <a:lnSpc>
                <a:spcPct val="115000"/>
              </a:lnSpc>
              <a:buNone/>
            </a:pPr>
            <a:r>
              <a:rPr lang="en-US" sz="4000" b="1" dirty="0">
                <a:solidFill>
                  <a:srgbClr val="FFFFFF"/>
                </a:solidFill>
                <a:latin typeface="Montserrat" pitchFamily="34" charset="0"/>
                <a:ea typeface="Montserrat" pitchFamily="34" charset="-122"/>
                <a:cs typeface="Montserrat" pitchFamily="34" charset="-120"/>
              </a:rPr>
              <a:t>Un futuro</a:t>
            </a:r>
            <a:endParaRPr lang="en-US" sz="4000" dirty="0"/>
          </a:p>
          <a:p>
            <a:pPr marL="0" indent="0" algn="ctr">
              <a:lnSpc>
                <a:spcPct val="115000"/>
              </a:lnSpc>
              <a:buNone/>
            </a:pPr>
            <a:r>
              <a:rPr lang="en-US" sz="4000" b="1" dirty="0">
                <a:solidFill>
                  <a:srgbClr val="FFFFFF"/>
                </a:solidFill>
                <a:latin typeface="Montserrat" pitchFamily="34" charset="0"/>
                <a:ea typeface="Montserrat" pitchFamily="34" charset="-122"/>
                <a:cs typeface="Montserrat" pitchFamily="34" charset="-120"/>
              </a:rPr>
              <a:t>incierto</a:t>
            </a:r>
            <a:endParaRPr lang="en-US" sz="4000" dirty="0"/>
          </a:p>
        </p:txBody>
      </p:sp>
    </p:spTree>
    <p:extLst>
      <p:ext uri="{BB962C8B-B14F-4D97-AF65-F5344CB8AC3E}">
        <p14:creationId xmlns:p14="http://schemas.microsoft.com/office/powerpoint/2010/main" val="222301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TED Impact">
      <a:dk1>
        <a:srgbClr val="F0F0F0"/>
      </a:dk1>
      <a:lt1>
        <a:srgbClr val="0A0A0A"/>
      </a:lt1>
      <a:dk2>
        <a:srgbClr val="CCCCCC"/>
      </a:dk2>
      <a:lt2>
        <a:srgbClr val="1A1A1A"/>
      </a:lt2>
      <a:accent1>
        <a:srgbClr val="EB0028"/>
      </a:accent1>
      <a:accent2>
        <a:srgbClr val="FF4444"/>
      </a:accent2>
      <a:accent3>
        <a:srgbClr val="16C79A"/>
      </a:accent3>
      <a:accent4>
        <a:srgbClr val="FFB830"/>
      </a:accent4>
      <a:accent5>
        <a:srgbClr val="4A90D9"/>
      </a:accent5>
      <a:accent6>
        <a:srgbClr val="B8C4D0"/>
      </a:accent6>
      <a:hlink>
        <a:srgbClr val="0563C1"/>
      </a:hlink>
      <a:folHlink>
        <a:srgbClr val="954F72"/>
      </a:folHlink>
    </a:clrScheme>
    <a:fontScheme name="TED Montserrat">
      <a:majorFont>
        <a:latin typeface="Montserra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Montserrat"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025ABD6-AFDA-4163-94A4-4AD40ECBB209}">
  <we:reference id="wa200010001" version="1.0.0.1" store="en-US" storeType="OMEX"/>
  <we:alternateReferences>
    <we:reference id="WA200010001" version="1.0.0.1" store="" storeType="OMEX"/>
  </we:alternateReferences>
  <we:properties>
    <we:property name="claude.fileId" value="&quot;787144bf-94eb-41fc-94d2-5a0cfe7fac5b&quot;"/>
  </we:properties>
  <we:bindings/>
  <we:snapshot xmlns:r="http://schemas.openxmlformats.org/officeDocument/2006/relationships"/>
</we:webextension>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3023</TotalTime>
  <Words>1375</Words>
  <Application>Microsoft Office PowerPoint</Application>
  <PresentationFormat>On-screen Show (16:9)</PresentationFormat>
  <Paragraphs>243</Paragraphs>
  <Slides>63</Slides>
  <Notes>11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Montserrat</vt:lpstr>
      <vt:lpstr>Montserrat ExtraBold</vt:lpstr>
      <vt:lpstr>Montserrat SemiBold</vt:lpstr>
      <vt:lpstr>Segoe UI Semibold</vt:lpstr>
      <vt:lpstr>Georgia</vt:lpstr>
      <vt:lpstr>Arial</vt:lpstr>
      <vt:lpstr>Office Theme</vt:lpstr>
      <vt:lpstr>PowerPoint Presentation</vt:lpstr>
      <vt:lpstr>PowerPoint Presentation</vt:lpstr>
      <vt:lpstr>PowerPoint Presentation</vt:lpstr>
      <vt:lpstr>PowerPoint Presentation</vt:lpstr>
      <vt:lpstr>PowerPoint Presentation</vt:lpstr>
      <vt:lpstr>Lunes, 29 de diciembre de 2008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Transformar el dolor en propósito</dc:title>
  <dc:subject>PptxGenJS Presentation</dc:subject>
  <dc:creator>Julián Isla</dc:creator>
  <cp:lastModifiedBy>Julian Isla Gomez</cp:lastModifiedBy>
  <cp:revision>2</cp:revision>
  <dcterms:created xsi:type="dcterms:W3CDTF">2026-03-14T22:16:36Z</dcterms:created>
  <dcterms:modified xsi:type="dcterms:W3CDTF">2026-04-21T17:28:23Z</dcterms:modified>
</cp:coreProperties>
</file>